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7" roundtripDataSignature="AMtx7mjwxiohXCqynQyPmB0Cahq3iwSJ0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slide" Target="slides/slide41.xml"/><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49" name="Google Shape;149;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800"/>
              <a:buFont typeface="Arial"/>
              <a:buNone/>
            </a:pPr>
            <a:fld id="{00000000-1234-1234-1234-123412341234}" type="slidenum">
              <a:rPr b="0" i="0" lang="en-GB"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418579a5e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3418579a5e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418579a5e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3418579a5e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418579a5e1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3418579a5e1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418579a5e1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3418579a5e1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2" name="Google Shape;432;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3418579a5e1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3418579a5e1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9" name="Google Shape;44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6" name="Google Shape;456;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64" name="Google Shape;164;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800"/>
              <a:buFont typeface="Arial"/>
              <a:buNone/>
            </a:pPr>
            <a:fld id="{00000000-1234-1234-1234-123412341234}" type="slidenum">
              <a:rPr b="0" i="0" lang="en-GB"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4" name="Google Shape;464;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3" name="Google Shape;473;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71" name="Google Shape;171;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800"/>
              <a:buFont typeface="Arial"/>
              <a:buNone/>
            </a:pPr>
            <a:fld id="{00000000-1234-1234-1234-123412341234}" type="slidenum">
              <a:rPr lang="en-GB"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grpSp>
        <p:nvGrpSpPr>
          <p:cNvPr id="23" name="Google Shape;23;p38"/>
          <p:cNvGrpSpPr/>
          <p:nvPr/>
        </p:nvGrpSpPr>
        <p:grpSpPr>
          <a:xfrm>
            <a:off x="0" y="-6350"/>
            <a:ext cx="9144000" cy="5149850"/>
            <a:chOff x="0" y="-8467"/>
            <a:chExt cx="12192000" cy="6866467"/>
          </a:xfrm>
        </p:grpSpPr>
        <p:sp>
          <p:nvSpPr>
            <p:cNvPr id="24" name="Google Shape;24;p38"/>
            <p:cNvSpPr/>
            <p:nvPr/>
          </p:nvSpPr>
          <p:spPr>
            <a:xfrm>
              <a:off x="0" y="-7862"/>
              <a:ext cx="863600" cy="5698067"/>
            </a:xfrm>
            <a:custGeom>
              <a:rect b="b" l="l" r="r" t="t"/>
              <a:pathLst>
                <a:path extrusionOk="0" h="5698067" w="863600">
                  <a:moveTo>
                    <a:pt x="0" y="8467"/>
                  </a:moveTo>
                  <a:lnTo>
                    <a:pt x="863600" y="0"/>
                  </a:lnTo>
                  <a:lnTo>
                    <a:pt x="863600" y="16934"/>
                  </a:lnTo>
                  <a:lnTo>
                    <a:pt x="0" y="5698067"/>
                  </a:lnTo>
                  <a:lnTo>
                    <a:pt x="0" y="8467"/>
                  </a:lnTo>
                  <a:close/>
                </a:path>
              </a:pathLst>
            </a:custGeom>
            <a:solidFill>
              <a:schemeClr val="accent1">
                <a:alpha val="69803"/>
              </a:schemeClr>
            </a:solidFill>
            <a:ln>
              <a:noFill/>
            </a:ln>
          </p:spPr>
        </p:sp>
        <p:cxnSp>
          <p:nvCxnSpPr>
            <p:cNvPr id="25" name="Google Shape;25;p38"/>
            <p:cNvCxnSpPr/>
            <p:nvPr/>
          </p:nvCxnSpPr>
          <p:spPr>
            <a:xfrm>
              <a:off x="9371012" y="0"/>
              <a:ext cx="1219200" cy="6858000"/>
            </a:xfrm>
            <a:prstGeom prst="straightConnector1">
              <a:avLst/>
            </a:prstGeom>
            <a:noFill/>
            <a:ln cap="flat" cmpd="sng" w="9525">
              <a:solidFill>
                <a:schemeClr val="accent1">
                  <a:alpha val="69803"/>
                </a:schemeClr>
              </a:solidFill>
              <a:prstDash val="solid"/>
              <a:round/>
              <a:headEnd len="sm" w="sm" type="none"/>
              <a:tailEnd len="sm" w="sm" type="none"/>
            </a:ln>
          </p:spPr>
        </p:cxnSp>
        <p:cxnSp>
          <p:nvCxnSpPr>
            <p:cNvPr id="26" name="Google Shape;26;p38"/>
            <p:cNvCxnSpPr/>
            <p:nvPr/>
          </p:nvCxnSpPr>
          <p:spPr>
            <a:xfrm flipH="1">
              <a:off x="7425267" y="3681413"/>
              <a:ext cx="4763558" cy="3176587"/>
            </a:xfrm>
            <a:prstGeom prst="straightConnector1">
              <a:avLst/>
            </a:prstGeom>
            <a:noFill/>
            <a:ln cap="flat" cmpd="sng" w="9525">
              <a:solidFill>
                <a:schemeClr val="accent1">
                  <a:alpha val="69803"/>
                </a:schemeClr>
              </a:solidFill>
              <a:prstDash val="solid"/>
              <a:round/>
              <a:headEnd len="sm" w="sm" type="none"/>
              <a:tailEnd len="sm" w="sm" type="none"/>
            </a:ln>
          </p:spPr>
        </p:cxnSp>
        <p:sp>
          <p:nvSpPr>
            <p:cNvPr id="27" name="Google Shape;27;p38"/>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28" name="Google Shape;28;p38"/>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9" name="Google Shape;29;p38"/>
            <p:cNvSpPr/>
            <p:nvPr/>
          </p:nvSpPr>
          <p:spPr>
            <a:xfrm>
              <a:off x="8932333" y="3048000"/>
              <a:ext cx="3259667" cy="3810000"/>
            </a:xfrm>
            <a:prstGeom prst="triangle">
              <a:avLst>
                <a:gd fmla="val 100000" name="adj"/>
              </a:avLst>
            </a:prstGeom>
            <a:solidFill>
              <a:srgbClr val="1482AB">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8"/>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1482AB">
                <a:alpha val="49803"/>
              </a:srgbClr>
            </a:solidFill>
            <a:ln>
              <a:noFill/>
            </a:ln>
          </p:spPr>
        </p:sp>
        <p:sp>
          <p:nvSpPr>
            <p:cNvPr id="31" name="Google Shape;31;p38"/>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32" name="Google Shape;32;p38"/>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1C6294">
                <a:alpha val="80000"/>
              </a:srgbClr>
            </a:solidFill>
            <a:ln>
              <a:noFill/>
            </a:ln>
          </p:spPr>
        </p:sp>
        <p:sp>
          <p:nvSpPr>
            <p:cNvPr id="33" name="Google Shape;33;p38"/>
            <p:cNvSpPr/>
            <p:nvPr/>
          </p:nvSpPr>
          <p:spPr>
            <a:xfrm>
              <a:off x="10371666" y="3589867"/>
              <a:ext cx="1817159" cy="3268133"/>
            </a:xfrm>
            <a:prstGeom prst="triangle">
              <a:avLst>
                <a:gd fmla="val 100000" name="adj"/>
              </a:avLst>
            </a:prstGeom>
            <a:solidFill>
              <a:srgbClr val="1482AB">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38"/>
          <p:cNvSpPr txBox="1"/>
          <p:nvPr>
            <p:ph type="ctrTitle"/>
          </p:nvPr>
        </p:nvSpPr>
        <p:spPr>
          <a:xfrm>
            <a:off x="1130300" y="1803400"/>
            <a:ext cx="5825202" cy="1234727"/>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4050"/>
              <a:buFont typeface="Trebuchet MS"/>
              <a:buNone/>
              <a:defRPr sz="405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8"/>
          <p:cNvSpPr txBox="1"/>
          <p:nvPr>
            <p:ph idx="1" type="subTitle"/>
          </p:nvPr>
        </p:nvSpPr>
        <p:spPr>
          <a:xfrm>
            <a:off x="1130300" y="3038125"/>
            <a:ext cx="5825202" cy="822674"/>
          </a:xfrm>
          <a:prstGeom prst="rect">
            <a:avLst/>
          </a:prstGeom>
          <a:noFill/>
          <a:ln>
            <a:noFill/>
          </a:ln>
        </p:spPr>
        <p:txBody>
          <a:bodyPr anchorCtr="0" anchor="t" bIns="45700" lIns="91425" spcFirstLastPara="1" rIns="91425" wrap="square" tIns="45700">
            <a:normAutofit/>
          </a:bodyPr>
          <a:lstStyle>
            <a:lvl1pPr lvl="0" algn="r">
              <a:spcBef>
                <a:spcPts val="750"/>
              </a:spcBef>
              <a:spcAft>
                <a:spcPts val="0"/>
              </a:spcAft>
              <a:buSzPts val="1080"/>
              <a:buNone/>
              <a:defRPr>
                <a:solidFill>
                  <a:srgbClr val="7F7F7F"/>
                </a:solidFill>
              </a:defRPr>
            </a:lvl1pPr>
            <a:lvl2pPr lvl="1" algn="ctr">
              <a:spcBef>
                <a:spcPts val="750"/>
              </a:spcBef>
              <a:spcAft>
                <a:spcPts val="0"/>
              </a:spcAft>
              <a:buSzPts val="960"/>
              <a:buNone/>
              <a:defRPr>
                <a:solidFill>
                  <a:srgbClr val="888888"/>
                </a:solidFill>
              </a:defRPr>
            </a:lvl2pPr>
            <a:lvl3pPr lvl="2" algn="ctr">
              <a:spcBef>
                <a:spcPts val="750"/>
              </a:spcBef>
              <a:spcAft>
                <a:spcPts val="0"/>
              </a:spcAft>
              <a:buSzPts val="840"/>
              <a:buNone/>
              <a:defRPr>
                <a:solidFill>
                  <a:srgbClr val="888888"/>
                </a:solidFill>
              </a:defRPr>
            </a:lvl3pPr>
            <a:lvl4pPr lvl="3" algn="ctr">
              <a:spcBef>
                <a:spcPts val="750"/>
              </a:spcBef>
              <a:spcAft>
                <a:spcPts val="0"/>
              </a:spcAft>
              <a:buSzPts val="720"/>
              <a:buNone/>
              <a:defRPr>
                <a:solidFill>
                  <a:srgbClr val="888888"/>
                </a:solidFill>
              </a:defRPr>
            </a:lvl4pPr>
            <a:lvl5pPr lvl="4" algn="ctr">
              <a:spcBef>
                <a:spcPts val="750"/>
              </a:spcBef>
              <a:spcAft>
                <a:spcPts val="0"/>
              </a:spcAft>
              <a:buSzPts val="720"/>
              <a:buNone/>
              <a:defRPr>
                <a:solidFill>
                  <a:srgbClr val="888888"/>
                </a:solidFill>
              </a:defRPr>
            </a:lvl5pPr>
            <a:lvl6pPr lvl="5" algn="ctr">
              <a:spcBef>
                <a:spcPts val="750"/>
              </a:spcBef>
              <a:spcAft>
                <a:spcPts val="0"/>
              </a:spcAft>
              <a:buSzPts val="720"/>
              <a:buNone/>
              <a:defRPr>
                <a:solidFill>
                  <a:srgbClr val="888888"/>
                </a:solidFill>
              </a:defRPr>
            </a:lvl6pPr>
            <a:lvl7pPr lvl="6" algn="ctr">
              <a:spcBef>
                <a:spcPts val="750"/>
              </a:spcBef>
              <a:spcAft>
                <a:spcPts val="0"/>
              </a:spcAft>
              <a:buSzPts val="720"/>
              <a:buNone/>
              <a:defRPr>
                <a:solidFill>
                  <a:srgbClr val="888888"/>
                </a:solidFill>
              </a:defRPr>
            </a:lvl7pPr>
            <a:lvl8pPr lvl="7" algn="ctr">
              <a:spcBef>
                <a:spcPts val="750"/>
              </a:spcBef>
              <a:spcAft>
                <a:spcPts val="0"/>
              </a:spcAft>
              <a:buSzPts val="720"/>
              <a:buNone/>
              <a:defRPr>
                <a:solidFill>
                  <a:srgbClr val="888888"/>
                </a:solidFill>
              </a:defRPr>
            </a:lvl8pPr>
            <a:lvl9pPr lvl="8" algn="ctr">
              <a:spcBef>
                <a:spcPts val="750"/>
              </a:spcBef>
              <a:spcAft>
                <a:spcPts val="0"/>
              </a:spcAft>
              <a:buSzPts val="720"/>
              <a:buNone/>
              <a:defRPr>
                <a:solidFill>
                  <a:srgbClr val="888888"/>
                </a:solidFill>
              </a:defRPr>
            </a:lvl9pPr>
          </a:lstStyle>
          <a:p/>
        </p:txBody>
      </p:sp>
      <p:sp>
        <p:nvSpPr>
          <p:cNvPr id="36" name="Google Shape;36;p38"/>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8"/>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8"/>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600"/>
              <a:buFont typeface="Trebuchet MS"/>
              <a:buNone/>
              <a:defRPr/>
            </a:lvl1pPr>
            <a:lvl2pPr indent="0" lvl="1" marL="0" algn="r">
              <a:spcBef>
                <a:spcPts val="0"/>
              </a:spcBef>
              <a:spcAft>
                <a:spcPts val="0"/>
              </a:spcAft>
              <a:buClr>
                <a:schemeClr val="accent1"/>
              </a:buClr>
              <a:buSzPts val="600"/>
              <a:buFont typeface="Trebuchet MS"/>
              <a:buNone/>
              <a:defRPr/>
            </a:lvl2pPr>
            <a:lvl3pPr indent="0" lvl="2" marL="0" algn="r">
              <a:spcBef>
                <a:spcPts val="0"/>
              </a:spcBef>
              <a:spcAft>
                <a:spcPts val="0"/>
              </a:spcAft>
              <a:buClr>
                <a:schemeClr val="accent1"/>
              </a:buClr>
              <a:buSzPts val="600"/>
              <a:buFont typeface="Trebuchet MS"/>
              <a:buNone/>
              <a:defRPr/>
            </a:lvl3pPr>
            <a:lvl4pPr indent="0" lvl="3" marL="0" algn="r">
              <a:spcBef>
                <a:spcPts val="0"/>
              </a:spcBef>
              <a:spcAft>
                <a:spcPts val="0"/>
              </a:spcAft>
              <a:buClr>
                <a:schemeClr val="accent1"/>
              </a:buClr>
              <a:buSzPts val="600"/>
              <a:buFont typeface="Trebuchet MS"/>
              <a:buNone/>
              <a:defRPr/>
            </a:lvl4pPr>
            <a:lvl5pPr indent="0" lvl="4" marL="0" algn="r">
              <a:spcBef>
                <a:spcPts val="0"/>
              </a:spcBef>
              <a:spcAft>
                <a:spcPts val="0"/>
              </a:spcAft>
              <a:buClr>
                <a:schemeClr val="accent1"/>
              </a:buClr>
              <a:buSzPts val="600"/>
              <a:buFont typeface="Trebuchet MS"/>
              <a:buNone/>
              <a:defRPr/>
            </a:lvl5pPr>
            <a:lvl6pPr indent="0" lvl="5" marL="0" algn="r">
              <a:spcBef>
                <a:spcPts val="0"/>
              </a:spcBef>
              <a:spcAft>
                <a:spcPts val="0"/>
              </a:spcAft>
              <a:buClr>
                <a:schemeClr val="accent1"/>
              </a:buClr>
              <a:buSzPts val="600"/>
              <a:buFont typeface="Trebuchet MS"/>
              <a:buNone/>
              <a:defRPr/>
            </a:lvl6pPr>
            <a:lvl7pPr indent="0" lvl="6" marL="0" algn="r">
              <a:spcBef>
                <a:spcPts val="0"/>
              </a:spcBef>
              <a:spcAft>
                <a:spcPts val="0"/>
              </a:spcAft>
              <a:buClr>
                <a:schemeClr val="accent1"/>
              </a:buClr>
              <a:buSzPts val="600"/>
              <a:buFont typeface="Trebuchet MS"/>
              <a:buNone/>
              <a:defRPr/>
            </a:lvl7pPr>
            <a:lvl8pPr indent="0" lvl="7" marL="0" algn="r">
              <a:spcBef>
                <a:spcPts val="0"/>
              </a:spcBef>
              <a:spcAft>
                <a:spcPts val="0"/>
              </a:spcAft>
              <a:buClr>
                <a:schemeClr val="accent1"/>
              </a:buClr>
              <a:buSzPts val="600"/>
              <a:buFont typeface="Trebuchet MS"/>
              <a:buNone/>
              <a:defRPr/>
            </a:lvl8pPr>
            <a:lvl9pPr indent="0" lvl="8" mar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0" name="Shape 90"/>
        <p:cNvGrpSpPr/>
        <p:nvPr/>
      </p:nvGrpSpPr>
      <p:grpSpPr>
        <a:xfrm>
          <a:off x="0" y="0"/>
          <a:ext cx="0" cy="0"/>
          <a:chOff x="0" y="0"/>
          <a:chExt cx="0" cy="0"/>
        </a:xfrm>
      </p:grpSpPr>
      <p:sp>
        <p:nvSpPr>
          <p:cNvPr id="91" name="Google Shape;91;p47"/>
          <p:cNvSpPr txBox="1"/>
          <p:nvPr>
            <p:ph type="title"/>
          </p:nvPr>
        </p:nvSpPr>
        <p:spPr>
          <a:xfrm>
            <a:off x="508001" y="457200"/>
            <a:ext cx="6447501" cy="25527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3300"/>
              <a:buFont typeface="Trebuchet MS"/>
              <a:buNone/>
              <a:defRPr b="0" sz="33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7"/>
          <p:cNvSpPr txBox="1"/>
          <p:nvPr>
            <p:ph idx="1" type="body"/>
          </p:nvPr>
        </p:nvSpPr>
        <p:spPr>
          <a:xfrm>
            <a:off x="508001" y="3352800"/>
            <a:ext cx="6447501" cy="1178222"/>
          </a:xfrm>
          <a:prstGeom prst="rect">
            <a:avLst/>
          </a:prstGeom>
          <a:noFill/>
          <a:ln>
            <a:noFill/>
          </a:ln>
        </p:spPr>
        <p:txBody>
          <a:bodyPr anchorCtr="0" anchor="ctr" bIns="45700" lIns="91425" spcFirstLastPara="1" rIns="91425" wrap="square" tIns="45700">
            <a:normAutofit/>
          </a:bodyPr>
          <a:lstStyle>
            <a:lvl1pPr indent="-228600" lvl="0" marL="457200" algn="l">
              <a:spcBef>
                <a:spcPts val="750"/>
              </a:spcBef>
              <a:spcAft>
                <a:spcPts val="0"/>
              </a:spcAft>
              <a:buSzPts val="1080"/>
              <a:buNone/>
              <a:defRPr sz="1350">
                <a:solidFill>
                  <a:srgbClr val="3F3F3F"/>
                </a:solidFill>
              </a:defRPr>
            </a:lvl1pPr>
            <a:lvl2pPr indent="-228600" lvl="1" marL="914400" algn="l">
              <a:spcBef>
                <a:spcPts val="750"/>
              </a:spcBef>
              <a:spcAft>
                <a:spcPts val="0"/>
              </a:spcAft>
              <a:buSzPts val="1080"/>
              <a:buNone/>
              <a:defRPr sz="1350">
                <a:solidFill>
                  <a:srgbClr val="888888"/>
                </a:solidFill>
              </a:defRPr>
            </a:lvl2pPr>
            <a:lvl3pPr indent="-228600" lvl="2" marL="1371600" algn="l">
              <a:spcBef>
                <a:spcPts val="750"/>
              </a:spcBef>
              <a:spcAft>
                <a:spcPts val="0"/>
              </a:spcAft>
              <a:buSzPts val="960"/>
              <a:buNone/>
              <a:defRPr sz="1200">
                <a:solidFill>
                  <a:srgbClr val="888888"/>
                </a:solidFill>
              </a:defRPr>
            </a:lvl3pPr>
            <a:lvl4pPr indent="-228600" lvl="3" marL="1828800" algn="l">
              <a:spcBef>
                <a:spcPts val="750"/>
              </a:spcBef>
              <a:spcAft>
                <a:spcPts val="0"/>
              </a:spcAft>
              <a:buSzPts val="840"/>
              <a:buNone/>
              <a:defRPr sz="1050">
                <a:solidFill>
                  <a:srgbClr val="888888"/>
                </a:solidFill>
              </a:defRPr>
            </a:lvl4pPr>
            <a:lvl5pPr indent="-228600" lvl="4" marL="2286000" algn="l">
              <a:spcBef>
                <a:spcPts val="750"/>
              </a:spcBef>
              <a:spcAft>
                <a:spcPts val="0"/>
              </a:spcAft>
              <a:buSzPts val="840"/>
              <a:buNone/>
              <a:defRPr sz="1050">
                <a:solidFill>
                  <a:srgbClr val="888888"/>
                </a:solidFill>
              </a:defRPr>
            </a:lvl5pPr>
            <a:lvl6pPr indent="-228600" lvl="5" marL="2743200" algn="l">
              <a:spcBef>
                <a:spcPts val="750"/>
              </a:spcBef>
              <a:spcAft>
                <a:spcPts val="0"/>
              </a:spcAft>
              <a:buSzPts val="840"/>
              <a:buNone/>
              <a:defRPr sz="1050">
                <a:solidFill>
                  <a:srgbClr val="888888"/>
                </a:solidFill>
              </a:defRPr>
            </a:lvl6pPr>
            <a:lvl7pPr indent="-228600" lvl="6" marL="3200400" algn="l">
              <a:spcBef>
                <a:spcPts val="750"/>
              </a:spcBef>
              <a:spcAft>
                <a:spcPts val="0"/>
              </a:spcAft>
              <a:buSzPts val="840"/>
              <a:buNone/>
              <a:defRPr sz="1050">
                <a:solidFill>
                  <a:srgbClr val="888888"/>
                </a:solidFill>
              </a:defRPr>
            </a:lvl7pPr>
            <a:lvl8pPr indent="-228600" lvl="7" marL="3657600" algn="l">
              <a:spcBef>
                <a:spcPts val="750"/>
              </a:spcBef>
              <a:spcAft>
                <a:spcPts val="0"/>
              </a:spcAft>
              <a:buSzPts val="840"/>
              <a:buNone/>
              <a:defRPr sz="1050">
                <a:solidFill>
                  <a:srgbClr val="888888"/>
                </a:solidFill>
              </a:defRPr>
            </a:lvl8pPr>
            <a:lvl9pPr indent="-228600" lvl="8" marL="4114800" algn="l">
              <a:spcBef>
                <a:spcPts val="750"/>
              </a:spcBef>
              <a:spcAft>
                <a:spcPts val="0"/>
              </a:spcAft>
              <a:buSzPts val="840"/>
              <a:buNone/>
              <a:defRPr sz="1050">
                <a:solidFill>
                  <a:srgbClr val="888888"/>
                </a:solidFill>
              </a:defRPr>
            </a:lvl9pPr>
          </a:lstStyle>
          <a:p/>
        </p:txBody>
      </p:sp>
      <p:sp>
        <p:nvSpPr>
          <p:cNvPr id="93" name="Google Shape;93;p47"/>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47"/>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47"/>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600"/>
              <a:buFont typeface="Trebuchet MS"/>
              <a:buNone/>
              <a:defRPr/>
            </a:lvl1pPr>
            <a:lvl2pPr indent="0" lvl="1" marL="0" algn="r">
              <a:spcBef>
                <a:spcPts val="0"/>
              </a:spcBef>
              <a:spcAft>
                <a:spcPts val="0"/>
              </a:spcAft>
              <a:buClr>
                <a:schemeClr val="accent1"/>
              </a:buClr>
              <a:buSzPts val="600"/>
              <a:buFont typeface="Trebuchet MS"/>
              <a:buNone/>
              <a:defRPr/>
            </a:lvl2pPr>
            <a:lvl3pPr indent="0" lvl="2" marL="0" algn="r">
              <a:spcBef>
                <a:spcPts val="0"/>
              </a:spcBef>
              <a:spcAft>
                <a:spcPts val="0"/>
              </a:spcAft>
              <a:buClr>
                <a:schemeClr val="accent1"/>
              </a:buClr>
              <a:buSzPts val="600"/>
              <a:buFont typeface="Trebuchet MS"/>
              <a:buNone/>
              <a:defRPr/>
            </a:lvl3pPr>
            <a:lvl4pPr indent="0" lvl="3" marL="0" algn="r">
              <a:spcBef>
                <a:spcPts val="0"/>
              </a:spcBef>
              <a:spcAft>
                <a:spcPts val="0"/>
              </a:spcAft>
              <a:buClr>
                <a:schemeClr val="accent1"/>
              </a:buClr>
              <a:buSzPts val="600"/>
              <a:buFont typeface="Trebuchet MS"/>
              <a:buNone/>
              <a:defRPr/>
            </a:lvl4pPr>
            <a:lvl5pPr indent="0" lvl="4" marL="0" algn="r">
              <a:spcBef>
                <a:spcPts val="0"/>
              </a:spcBef>
              <a:spcAft>
                <a:spcPts val="0"/>
              </a:spcAft>
              <a:buClr>
                <a:schemeClr val="accent1"/>
              </a:buClr>
              <a:buSzPts val="600"/>
              <a:buFont typeface="Trebuchet MS"/>
              <a:buNone/>
              <a:defRPr/>
            </a:lvl5pPr>
            <a:lvl6pPr indent="0" lvl="5" marL="0" algn="r">
              <a:spcBef>
                <a:spcPts val="0"/>
              </a:spcBef>
              <a:spcAft>
                <a:spcPts val="0"/>
              </a:spcAft>
              <a:buClr>
                <a:schemeClr val="accent1"/>
              </a:buClr>
              <a:buSzPts val="600"/>
              <a:buFont typeface="Trebuchet MS"/>
              <a:buNone/>
              <a:defRPr/>
            </a:lvl6pPr>
            <a:lvl7pPr indent="0" lvl="6" marL="0" algn="r">
              <a:spcBef>
                <a:spcPts val="0"/>
              </a:spcBef>
              <a:spcAft>
                <a:spcPts val="0"/>
              </a:spcAft>
              <a:buClr>
                <a:schemeClr val="accent1"/>
              </a:buClr>
              <a:buSzPts val="600"/>
              <a:buFont typeface="Trebuchet MS"/>
              <a:buNone/>
              <a:defRPr/>
            </a:lvl7pPr>
            <a:lvl8pPr indent="0" lvl="7" marL="0" algn="r">
              <a:spcBef>
                <a:spcPts val="0"/>
              </a:spcBef>
              <a:spcAft>
                <a:spcPts val="0"/>
              </a:spcAft>
              <a:buClr>
                <a:schemeClr val="accent1"/>
              </a:buClr>
              <a:buSzPts val="600"/>
              <a:buFont typeface="Trebuchet MS"/>
              <a:buNone/>
              <a:defRPr/>
            </a:lvl8pPr>
            <a:lvl9pPr indent="0" lvl="8" mar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6" name="Shape 96"/>
        <p:cNvGrpSpPr/>
        <p:nvPr/>
      </p:nvGrpSpPr>
      <p:grpSpPr>
        <a:xfrm>
          <a:off x="0" y="0"/>
          <a:ext cx="0" cy="0"/>
          <a:chOff x="0" y="0"/>
          <a:chExt cx="0" cy="0"/>
        </a:xfrm>
      </p:grpSpPr>
      <p:sp>
        <p:nvSpPr>
          <p:cNvPr id="97" name="Google Shape;97;p48"/>
          <p:cNvSpPr txBox="1"/>
          <p:nvPr>
            <p:ph type="title"/>
          </p:nvPr>
        </p:nvSpPr>
        <p:spPr>
          <a:xfrm>
            <a:off x="698500" y="457200"/>
            <a:ext cx="6070601" cy="22669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3300"/>
              <a:buFont typeface="Trebuchet MS"/>
              <a:buNone/>
              <a:defRPr b="0" sz="33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48"/>
          <p:cNvSpPr txBox="1"/>
          <p:nvPr>
            <p:ph idx="1" type="body"/>
          </p:nvPr>
        </p:nvSpPr>
        <p:spPr>
          <a:xfrm>
            <a:off x="1024604" y="2724150"/>
            <a:ext cx="5418393" cy="285750"/>
          </a:xfrm>
          <a:prstGeom prst="rect">
            <a:avLst/>
          </a:prstGeom>
          <a:noFill/>
          <a:ln>
            <a:noFill/>
          </a:ln>
        </p:spPr>
        <p:txBody>
          <a:bodyPr anchorCtr="0" anchor="ctr" bIns="45700" lIns="91425" spcFirstLastPara="1" rIns="91425" wrap="square" tIns="45700">
            <a:noAutofit/>
          </a:bodyPr>
          <a:lstStyle>
            <a:lvl1pPr indent="-228600" lvl="0" marL="457200" algn="l">
              <a:spcBef>
                <a:spcPts val="750"/>
              </a:spcBef>
              <a:spcAft>
                <a:spcPts val="0"/>
              </a:spcAft>
              <a:buSzPts val="960"/>
              <a:buFont typeface="Trebuchet MS"/>
              <a:buNone/>
              <a:defRPr sz="1200">
                <a:solidFill>
                  <a:srgbClr val="7F7F7F"/>
                </a:solidFill>
              </a:defRPr>
            </a:lvl1pPr>
            <a:lvl2pPr indent="-228600" lvl="1" marL="914400" algn="l">
              <a:spcBef>
                <a:spcPts val="750"/>
              </a:spcBef>
              <a:spcAft>
                <a:spcPts val="0"/>
              </a:spcAft>
              <a:buSzPts val="960"/>
              <a:buFont typeface="Trebuchet MS"/>
              <a:buNone/>
              <a:defRPr/>
            </a:lvl2pPr>
            <a:lvl3pPr indent="-228600" lvl="2" marL="1371600" algn="l">
              <a:spcBef>
                <a:spcPts val="750"/>
              </a:spcBef>
              <a:spcAft>
                <a:spcPts val="0"/>
              </a:spcAft>
              <a:buSzPts val="840"/>
              <a:buFont typeface="Trebuchet MS"/>
              <a:buNone/>
              <a:defRPr/>
            </a:lvl3pPr>
            <a:lvl4pPr indent="-228600" lvl="3" marL="1828800" algn="l">
              <a:spcBef>
                <a:spcPts val="750"/>
              </a:spcBef>
              <a:spcAft>
                <a:spcPts val="0"/>
              </a:spcAft>
              <a:buSzPts val="720"/>
              <a:buFont typeface="Trebuchet MS"/>
              <a:buNone/>
              <a:defRPr/>
            </a:lvl4pPr>
            <a:lvl5pPr indent="-228600" lvl="4" marL="2286000" algn="l">
              <a:spcBef>
                <a:spcPts val="750"/>
              </a:spcBef>
              <a:spcAft>
                <a:spcPts val="0"/>
              </a:spcAft>
              <a:buSzPts val="720"/>
              <a:buFont typeface="Trebuchet MS"/>
              <a:buNone/>
              <a:defRPr/>
            </a:lvl5pPr>
            <a:lvl6pPr indent="-320039" lvl="5" marL="2743200" algn="l">
              <a:spcBef>
                <a:spcPts val="750"/>
              </a:spcBef>
              <a:spcAft>
                <a:spcPts val="0"/>
              </a:spcAft>
              <a:buSzPts val="1440"/>
              <a:buChar char="►"/>
              <a:defRPr/>
            </a:lvl6pPr>
            <a:lvl7pPr indent="-320039" lvl="6" marL="3200400" algn="l">
              <a:spcBef>
                <a:spcPts val="750"/>
              </a:spcBef>
              <a:spcAft>
                <a:spcPts val="0"/>
              </a:spcAft>
              <a:buSzPts val="1440"/>
              <a:buChar char="►"/>
              <a:defRPr/>
            </a:lvl7pPr>
            <a:lvl8pPr indent="-320040" lvl="7" marL="3657600" algn="l">
              <a:spcBef>
                <a:spcPts val="750"/>
              </a:spcBef>
              <a:spcAft>
                <a:spcPts val="0"/>
              </a:spcAft>
              <a:buSzPts val="1440"/>
              <a:buChar char="►"/>
              <a:defRPr/>
            </a:lvl8pPr>
            <a:lvl9pPr indent="-320040" lvl="8" marL="4114800" algn="l">
              <a:spcBef>
                <a:spcPts val="750"/>
              </a:spcBef>
              <a:spcAft>
                <a:spcPts val="0"/>
              </a:spcAft>
              <a:buSzPts val="1440"/>
              <a:buChar char="►"/>
              <a:defRPr/>
            </a:lvl9pPr>
          </a:lstStyle>
          <a:p/>
        </p:txBody>
      </p:sp>
      <p:sp>
        <p:nvSpPr>
          <p:cNvPr id="99" name="Google Shape;99;p48"/>
          <p:cNvSpPr txBox="1"/>
          <p:nvPr>
            <p:ph idx="2" type="body"/>
          </p:nvPr>
        </p:nvSpPr>
        <p:spPr>
          <a:xfrm>
            <a:off x="508001" y="3352800"/>
            <a:ext cx="6447501" cy="1178222"/>
          </a:xfrm>
          <a:prstGeom prst="rect">
            <a:avLst/>
          </a:prstGeom>
          <a:noFill/>
          <a:ln>
            <a:noFill/>
          </a:ln>
        </p:spPr>
        <p:txBody>
          <a:bodyPr anchorCtr="0" anchor="ctr" bIns="45700" lIns="91425" spcFirstLastPara="1" rIns="91425" wrap="square" tIns="45700">
            <a:normAutofit/>
          </a:bodyPr>
          <a:lstStyle>
            <a:lvl1pPr indent="-228600" lvl="0" marL="457200" algn="l">
              <a:spcBef>
                <a:spcPts val="750"/>
              </a:spcBef>
              <a:spcAft>
                <a:spcPts val="0"/>
              </a:spcAft>
              <a:buSzPts val="1080"/>
              <a:buNone/>
              <a:defRPr sz="1350">
                <a:solidFill>
                  <a:srgbClr val="3F3F3F"/>
                </a:solidFill>
              </a:defRPr>
            </a:lvl1pPr>
            <a:lvl2pPr indent="-228600" lvl="1" marL="914400" algn="l">
              <a:spcBef>
                <a:spcPts val="750"/>
              </a:spcBef>
              <a:spcAft>
                <a:spcPts val="0"/>
              </a:spcAft>
              <a:buSzPts val="1080"/>
              <a:buNone/>
              <a:defRPr sz="1350">
                <a:solidFill>
                  <a:srgbClr val="888888"/>
                </a:solidFill>
              </a:defRPr>
            </a:lvl2pPr>
            <a:lvl3pPr indent="-228600" lvl="2" marL="1371600" algn="l">
              <a:spcBef>
                <a:spcPts val="750"/>
              </a:spcBef>
              <a:spcAft>
                <a:spcPts val="0"/>
              </a:spcAft>
              <a:buSzPts val="960"/>
              <a:buNone/>
              <a:defRPr sz="1200">
                <a:solidFill>
                  <a:srgbClr val="888888"/>
                </a:solidFill>
              </a:defRPr>
            </a:lvl3pPr>
            <a:lvl4pPr indent="-228600" lvl="3" marL="1828800" algn="l">
              <a:spcBef>
                <a:spcPts val="750"/>
              </a:spcBef>
              <a:spcAft>
                <a:spcPts val="0"/>
              </a:spcAft>
              <a:buSzPts val="840"/>
              <a:buNone/>
              <a:defRPr sz="1050">
                <a:solidFill>
                  <a:srgbClr val="888888"/>
                </a:solidFill>
              </a:defRPr>
            </a:lvl4pPr>
            <a:lvl5pPr indent="-228600" lvl="4" marL="2286000" algn="l">
              <a:spcBef>
                <a:spcPts val="750"/>
              </a:spcBef>
              <a:spcAft>
                <a:spcPts val="0"/>
              </a:spcAft>
              <a:buSzPts val="840"/>
              <a:buNone/>
              <a:defRPr sz="1050">
                <a:solidFill>
                  <a:srgbClr val="888888"/>
                </a:solidFill>
              </a:defRPr>
            </a:lvl5pPr>
            <a:lvl6pPr indent="-228600" lvl="5" marL="2743200" algn="l">
              <a:spcBef>
                <a:spcPts val="750"/>
              </a:spcBef>
              <a:spcAft>
                <a:spcPts val="0"/>
              </a:spcAft>
              <a:buSzPts val="840"/>
              <a:buNone/>
              <a:defRPr sz="1050">
                <a:solidFill>
                  <a:srgbClr val="888888"/>
                </a:solidFill>
              </a:defRPr>
            </a:lvl6pPr>
            <a:lvl7pPr indent="-228600" lvl="6" marL="3200400" algn="l">
              <a:spcBef>
                <a:spcPts val="750"/>
              </a:spcBef>
              <a:spcAft>
                <a:spcPts val="0"/>
              </a:spcAft>
              <a:buSzPts val="840"/>
              <a:buNone/>
              <a:defRPr sz="1050">
                <a:solidFill>
                  <a:srgbClr val="888888"/>
                </a:solidFill>
              </a:defRPr>
            </a:lvl7pPr>
            <a:lvl8pPr indent="-228600" lvl="7" marL="3657600" algn="l">
              <a:spcBef>
                <a:spcPts val="750"/>
              </a:spcBef>
              <a:spcAft>
                <a:spcPts val="0"/>
              </a:spcAft>
              <a:buSzPts val="840"/>
              <a:buNone/>
              <a:defRPr sz="1050">
                <a:solidFill>
                  <a:srgbClr val="888888"/>
                </a:solidFill>
              </a:defRPr>
            </a:lvl8pPr>
            <a:lvl9pPr indent="-228600" lvl="8" marL="4114800" algn="l">
              <a:spcBef>
                <a:spcPts val="750"/>
              </a:spcBef>
              <a:spcAft>
                <a:spcPts val="0"/>
              </a:spcAft>
              <a:buSzPts val="840"/>
              <a:buNone/>
              <a:defRPr sz="1050">
                <a:solidFill>
                  <a:srgbClr val="888888"/>
                </a:solidFill>
              </a:defRPr>
            </a:lvl9pPr>
          </a:lstStyle>
          <a:p/>
        </p:txBody>
      </p:sp>
      <p:sp>
        <p:nvSpPr>
          <p:cNvPr id="100" name="Google Shape;100;p48"/>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48"/>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48"/>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600"/>
              <a:buFont typeface="Trebuchet MS"/>
              <a:buNone/>
              <a:defRPr/>
            </a:lvl1pPr>
            <a:lvl2pPr indent="0" lvl="1" marL="0" algn="r">
              <a:spcBef>
                <a:spcPts val="0"/>
              </a:spcBef>
              <a:spcAft>
                <a:spcPts val="0"/>
              </a:spcAft>
              <a:buClr>
                <a:schemeClr val="accent1"/>
              </a:buClr>
              <a:buSzPts val="600"/>
              <a:buFont typeface="Trebuchet MS"/>
              <a:buNone/>
              <a:defRPr/>
            </a:lvl2pPr>
            <a:lvl3pPr indent="0" lvl="2" marL="0" algn="r">
              <a:spcBef>
                <a:spcPts val="0"/>
              </a:spcBef>
              <a:spcAft>
                <a:spcPts val="0"/>
              </a:spcAft>
              <a:buClr>
                <a:schemeClr val="accent1"/>
              </a:buClr>
              <a:buSzPts val="600"/>
              <a:buFont typeface="Trebuchet MS"/>
              <a:buNone/>
              <a:defRPr/>
            </a:lvl3pPr>
            <a:lvl4pPr indent="0" lvl="3" marL="0" algn="r">
              <a:spcBef>
                <a:spcPts val="0"/>
              </a:spcBef>
              <a:spcAft>
                <a:spcPts val="0"/>
              </a:spcAft>
              <a:buClr>
                <a:schemeClr val="accent1"/>
              </a:buClr>
              <a:buSzPts val="600"/>
              <a:buFont typeface="Trebuchet MS"/>
              <a:buNone/>
              <a:defRPr/>
            </a:lvl4pPr>
            <a:lvl5pPr indent="0" lvl="4" marL="0" algn="r">
              <a:spcBef>
                <a:spcPts val="0"/>
              </a:spcBef>
              <a:spcAft>
                <a:spcPts val="0"/>
              </a:spcAft>
              <a:buClr>
                <a:schemeClr val="accent1"/>
              </a:buClr>
              <a:buSzPts val="600"/>
              <a:buFont typeface="Trebuchet MS"/>
              <a:buNone/>
              <a:defRPr/>
            </a:lvl5pPr>
            <a:lvl6pPr indent="0" lvl="5" marL="0" algn="r">
              <a:spcBef>
                <a:spcPts val="0"/>
              </a:spcBef>
              <a:spcAft>
                <a:spcPts val="0"/>
              </a:spcAft>
              <a:buClr>
                <a:schemeClr val="accent1"/>
              </a:buClr>
              <a:buSzPts val="600"/>
              <a:buFont typeface="Trebuchet MS"/>
              <a:buNone/>
              <a:defRPr/>
            </a:lvl6pPr>
            <a:lvl7pPr indent="0" lvl="6" marL="0" algn="r">
              <a:spcBef>
                <a:spcPts val="0"/>
              </a:spcBef>
              <a:spcAft>
                <a:spcPts val="0"/>
              </a:spcAft>
              <a:buClr>
                <a:schemeClr val="accent1"/>
              </a:buClr>
              <a:buSzPts val="600"/>
              <a:buFont typeface="Trebuchet MS"/>
              <a:buNone/>
              <a:defRPr/>
            </a:lvl7pPr>
            <a:lvl8pPr indent="0" lvl="7" marL="0" algn="r">
              <a:spcBef>
                <a:spcPts val="0"/>
              </a:spcBef>
              <a:spcAft>
                <a:spcPts val="0"/>
              </a:spcAft>
              <a:buClr>
                <a:schemeClr val="accent1"/>
              </a:buClr>
              <a:buSzPts val="600"/>
              <a:buFont typeface="Trebuchet MS"/>
              <a:buNone/>
              <a:defRPr/>
            </a:lvl8pPr>
            <a:lvl9pPr indent="0" lvl="8" mar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en-GB"/>
              <a:t>‹#›</a:t>
            </a:fld>
            <a:endParaRPr/>
          </a:p>
        </p:txBody>
      </p:sp>
      <p:sp>
        <p:nvSpPr>
          <p:cNvPr id="103" name="Google Shape;103;p48"/>
          <p:cNvSpPr txBox="1"/>
          <p:nvPr/>
        </p:nvSpPr>
        <p:spPr>
          <a:xfrm>
            <a:off x="406403" y="592784"/>
            <a:ext cx="457200" cy="438582"/>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GB" sz="6000">
                <a:solidFill>
                  <a:srgbClr val="76CEEF"/>
                </a:solidFill>
                <a:latin typeface="Arial"/>
                <a:ea typeface="Arial"/>
                <a:cs typeface="Arial"/>
                <a:sym typeface="Arial"/>
              </a:rPr>
              <a:t>“</a:t>
            </a:r>
            <a:endParaRPr/>
          </a:p>
        </p:txBody>
      </p:sp>
      <p:sp>
        <p:nvSpPr>
          <p:cNvPr id="104" name="Google Shape;104;p48"/>
          <p:cNvSpPr txBox="1"/>
          <p:nvPr/>
        </p:nvSpPr>
        <p:spPr>
          <a:xfrm>
            <a:off x="6669758" y="2164917"/>
            <a:ext cx="457200" cy="438582"/>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GB" sz="6000">
                <a:solidFill>
                  <a:srgbClr val="76CEEF"/>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5" name="Shape 105"/>
        <p:cNvGrpSpPr/>
        <p:nvPr/>
      </p:nvGrpSpPr>
      <p:grpSpPr>
        <a:xfrm>
          <a:off x="0" y="0"/>
          <a:ext cx="0" cy="0"/>
          <a:chOff x="0" y="0"/>
          <a:chExt cx="0" cy="0"/>
        </a:xfrm>
      </p:grpSpPr>
      <p:sp>
        <p:nvSpPr>
          <p:cNvPr id="106" name="Google Shape;106;p49"/>
          <p:cNvSpPr txBox="1"/>
          <p:nvPr>
            <p:ph type="title"/>
          </p:nvPr>
        </p:nvSpPr>
        <p:spPr>
          <a:xfrm>
            <a:off x="508001" y="1448991"/>
            <a:ext cx="6447501" cy="194659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300"/>
              <a:buFont typeface="Trebuchet MS"/>
              <a:buNone/>
              <a:defRPr b="0" sz="33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49"/>
          <p:cNvSpPr txBox="1"/>
          <p:nvPr>
            <p:ph idx="1" type="body"/>
          </p:nvPr>
        </p:nvSpPr>
        <p:spPr>
          <a:xfrm>
            <a:off x="508001" y="3395586"/>
            <a:ext cx="6447501" cy="1135436"/>
          </a:xfrm>
          <a:prstGeom prst="rect">
            <a:avLst/>
          </a:prstGeom>
          <a:noFill/>
          <a:ln>
            <a:noFill/>
          </a:ln>
        </p:spPr>
        <p:txBody>
          <a:bodyPr anchorCtr="0" anchor="t" bIns="45700" lIns="91425" spcFirstLastPara="1" rIns="91425" wrap="square" tIns="45700">
            <a:normAutofit/>
          </a:bodyPr>
          <a:lstStyle>
            <a:lvl1pPr indent="-228600" lvl="0" marL="457200" algn="l">
              <a:spcBef>
                <a:spcPts val="750"/>
              </a:spcBef>
              <a:spcAft>
                <a:spcPts val="0"/>
              </a:spcAft>
              <a:buSzPts val="1080"/>
              <a:buNone/>
              <a:defRPr sz="1350">
                <a:solidFill>
                  <a:srgbClr val="3F3F3F"/>
                </a:solidFill>
              </a:defRPr>
            </a:lvl1pPr>
            <a:lvl2pPr indent="-228600" lvl="1" marL="914400" algn="l">
              <a:spcBef>
                <a:spcPts val="750"/>
              </a:spcBef>
              <a:spcAft>
                <a:spcPts val="0"/>
              </a:spcAft>
              <a:buSzPts val="1080"/>
              <a:buNone/>
              <a:defRPr sz="1350">
                <a:solidFill>
                  <a:srgbClr val="888888"/>
                </a:solidFill>
              </a:defRPr>
            </a:lvl2pPr>
            <a:lvl3pPr indent="-228600" lvl="2" marL="1371600" algn="l">
              <a:spcBef>
                <a:spcPts val="750"/>
              </a:spcBef>
              <a:spcAft>
                <a:spcPts val="0"/>
              </a:spcAft>
              <a:buSzPts val="960"/>
              <a:buNone/>
              <a:defRPr sz="1200">
                <a:solidFill>
                  <a:srgbClr val="888888"/>
                </a:solidFill>
              </a:defRPr>
            </a:lvl3pPr>
            <a:lvl4pPr indent="-228600" lvl="3" marL="1828800" algn="l">
              <a:spcBef>
                <a:spcPts val="750"/>
              </a:spcBef>
              <a:spcAft>
                <a:spcPts val="0"/>
              </a:spcAft>
              <a:buSzPts val="840"/>
              <a:buNone/>
              <a:defRPr sz="1050">
                <a:solidFill>
                  <a:srgbClr val="888888"/>
                </a:solidFill>
              </a:defRPr>
            </a:lvl4pPr>
            <a:lvl5pPr indent="-228600" lvl="4" marL="2286000" algn="l">
              <a:spcBef>
                <a:spcPts val="750"/>
              </a:spcBef>
              <a:spcAft>
                <a:spcPts val="0"/>
              </a:spcAft>
              <a:buSzPts val="840"/>
              <a:buNone/>
              <a:defRPr sz="1050">
                <a:solidFill>
                  <a:srgbClr val="888888"/>
                </a:solidFill>
              </a:defRPr>
            </a:lvl5pPr>
            <a:lvl6pPr indent="-228600" lvl="5" marL="2743200" algn="l">
              <a:spcBef>
                <a:spcPts val="750"/>
              </a:spcBef>
              <a:spcAft>
                <a:spcPts val="0"/>
              </a:spcAft>
              <a:buSzPts val="840"/>
              <a:buNone/>
              <a:defRPr sz="1050">
                <a:solidFill>
                  <a:srgbClr val="888888"/>
                </a:solidFill>
              </a:defRPr>
            </a:lvl6pPr>
            <a:lvl7pPr indent="-228600" lvl="6" marL="3200400" algn="l">
              <a:spcBef>
                <a:spcPts val="750"/>
              </a:spcBef>
              <a:spcAft>
                <a:spcPts val="0"/>
              </a:spcAft>
              <a:buSzPts val="840"/>
              <a:buNone/>
              <a:defRPr sz="1050">
                <a:solidFill>
                  <a:srgbClr val="888888"/>
                </a:solidFill>
              </a:defRPr>
            </a:lvl7pPr>
            <a:lvl8pPr indent="-228600" lvl="7" marL="3657600" algn="l">
              <a:spcBef>
                <a:spcPts val="750"/>
              </a:spcBef>
              <a:spcAft>
                <a:spcPts val="0"/>
              </a:spcAft>
              <a:buSzPts val="840"/>
              <a:buNone/>
              <a:defRPr sz="1050">
                <a:solidFill>
                  <a:srgbClr val="888888"/>
                </a:solidFill>
              </a:defRPr>
            </a:lvl8pPr>
            <a:lvl9pPr indent="-228600" lvl="8" marL="4114800" algn="l">
              <a:spcBef>
                <a:spcPts val="750"/>
              </a:spcBef>
              <a:spcAft>
                <a:spcPts val="0"/>
              </a:spcAft>
              <a:buSzPts val="840"/>
              <a:buNone/>
              <a:defRPr sz="1050">
                <a:solidFill>
                  <a:srgbClr val="888888"/>
                </a:solidFill>
              </a:defRPr>
            </a:lvl9pPr>
          </a:lstStyle>
          <a:p/>
        </p:txBody>
      </p:sp>
      <p:sp>
        <p:nvSpPr>
          <p:cNvPr id="108" name="Google Shape;108;p49"/>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49"/>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49"/>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600"/>
              <a:buFont typeface="Trebuchet MS"/>
              <a:buNone/>
              <a:defRPr/>
            </a:lvl1pPr>
            <a:lvl2pPr indent="0" lvl="1" marL="0" algn="r">
              <a:spcBef>
                <a:spcPts val="0"/>
              </a:spcBef>
              <a:spcAft>
                <a:spcPts val="0"/>
              </a:spcAft>
              <a:buClr>
                <a:schemeClr val="accent1"/>
              </a:buClr>
              <a:buSzPts val="600"/>
              <a:buFont typeface="Trebuchet MS"/>
              <a:buNone/>
              <a:defRPr/>
            </a:lvl2pPr>
            <a:lvl3pPr indent="0" lvl="2" marL="0" algn="r">
              <a:spcBef>
                <a:spcPts val="0"/>
              </a:spcBef>
              <a:spcAft>
                <a:spcPts val="0"/>
              </a:spcAft>
              <a:buClr>
                <a:schemeClr val="accent1"/>
              </a:buClr>
              <a:buSzPts val="600"/>
              <a:buFont typeface="Trebuchet MS"/>
              <a:buNone/>
              <a:defRPr/>
            </a:lvl3pPr>
            <a:lvl4pPr indent="0" lvl="3" marL="0" algn="r">
              <a:spcBef>
                <a:spcPts val="0"/>
              </a:spcBef>
              <a:spcAft>
                <a:spcPts val="0"/>
              </a:spcAft>
              <a:buClr>
                <a:schemeClr val="accent1"/>
              </a:buClr>
              <a:buSzPts val="600"/>
              <a:buFont typeface="Trebuchet MS"/>
              <a:buNone/>
              <a:defRPr/>
            </a:lvl4pPr>
            <a:lvl5pPr indent="0" lvl="4" marL="0" algn="r">
              <a:spcBef>
                <a:spcPts val="0"/>
              </a:spcBef>
              <a:spcAft>
                <a:spcPts val="0"/>
              </a:spcAft>
              <a:buClr>
                <a:schemeClr val="accent1"/>
              </a:buClr>
              <a:buSzPts val="600"/>
              <a:buFont typeface="Trebuchet MS"/>
              <a:buNone/>
              <a:defRPr/>
            </a:lvl5pPr>
            <a:lvl6pPr indent="0" lvl="5" marL="0" algn="r">
              <a:spcBef>
                <a:spcPts val="0"/>
              </a:spcBef>
              <a:spcAft>
                <a:spcPts val="0"/>
              </a:spcAft>
              <a:buClr>
                <a:schemeClr val="accent1"/>
              </a:buClr>
              <a:buSzPts val="600"/>
              <a:buFont typeface="Trebuchet MS"/>
              <a:buNone/>
              <a:defRPr/>
            </a:lvl6pPr>
            <a:lvl7pPr indent="0" lvl="6" marL="0" algn="r">
              <a:spcBef>
                <a:spcPts val="0"/>
              </a:spcBef>
              <a:spcAft>
                <a:spcPts val="0"/>
              </a:spcAft>
              <a:buClr>
                <a:schemeClr val="accent1"/>
              </a:buClr>
              <a:buSzPts val="600"/>
              <a:buFont typeface="Trebuchet MS"/>
              <a:buNone/>
              <a:defRPr/>
            </a:lvl7pPr>
            <a:lvl8pPr indent="0" lvl="7" marL="0" algn="r">
              <a:spcBef>
                <a:spcPts val="0"/>
              </a:spcBef>
              <a:spcAft>
                <a:spcPts val="0"/>
              </a:spcAft>
              <a:buClr>
                <a:schemeClr val="accent1"/>
              </a:buClr>
              <a:buSzPts val="600"/>
              <a:buFont typeface="Trebuchet MS"/>
              <a:buNone/>
              <a:defRPr/>
            </a:lvl8pPr>
            <a:lvl9pPr indent="0" lvl="8" mar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1" name="Shape 111"/>
        <p:cNvGrpSpPr/>
        <p:nvPr/>
      </p:nvGrpSpPr>
      <p:grpSpPr>
        <a:xfrm>
          <a:off x="0" y="0"/>
          <a:ext cx="0" cy="0"/>
          <a:chOff x="0" y="0"/>
          <a:chExt cx="0" cy="0"/>
        </a:xfrm>
      </p:grpSpPr>
      <p:sp>
        <p:nvSpPr>
          <p:cNvPr id="112" name="Google Shape;112;p50"/>
          <p:cNvSpPr txBox="1"/>
          <p:nvPr>
            <p:ph type="title"/>
          </p:nvPr>
        </p:nvSpPr>
        <p:spPr>
          <a:xfrm>
            <a:off x="698500" y="457200"/>
            <a:ext cx="6070601" cy="22669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3300"/>
              <a:buFont typeface="Trebuchet MS"/>
              <a:buNone/>
              <a:defRPr b="0" sz="33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50"/>
          <p:cNvSpPr txBox="1"/>
          <p:nvPr>
            <p:ph idx="1" type="body"/>
          </p:nvPr>
        </p:nvSpPr>
        <p:spPr>
          <a:xfrm>
            <a:off x="507999" y="3009900"/>
            <a:ext cx="6447502" cy="385686"/>
          </a:xfrm>
          <a:prstGeom prst="rect">
            <a:avLst/>
          </a:prstGeom>
          <a:noFill/>
          <a:ln>
            <a:noFill/>
          </a:ln>
        </p:spPr>
        <p:txBody>
          <a:bodyPr anchorCtr="0" anchor="b" bIns="45700" lIns="91425" spcFirstLastPara="1" rIns="91425" wrap="square" tIns="45700">
            <a:noAutofit/>
          </a:bodyPr>
          <a:lstStyle>
            <a:lvl1pPr indent="-228600" lvl="0" marL="457200" algn="l">
              <a:spcBef>
                <a:spcPts val="750"/>
              </a:spcBef>
              <a:spcAft>
                <a:spcPts val="0"/>
              </a:spcAft>
              <a:buSzPts val="1440"/>
              <a:buFont typeface="Trebuchet MS"/>
              <a:buNone/>
              <a:defRPr sz="1800">
                <a:solidFill>
                  <a:srgbClr val="3F3F3F"/>
                </a:solidFill>
              </a:defRPr>
            </a:lvl1pPr>
            <a:lvl2pPr indent="-228600" lvl="1" marL="914400" algn="l">
              <a:spcBef>
                <a:spcPts val="750"/>
              </a:spcBef>
              <a:spcAft>
                <a:spcPts val="0"/>
              </a:spcAft>
              <a:buSzPts val="960"/>
              <a:buFont typeface="Trebuchet MS"/>
              <a:buNone/>
              <a:defRPr/>
            </a:lvl2pPr>
            <a:lvl3pPr indent="-228600" lvl="2" marL="1371600" algn="l">
              <a:spcBef>
                <a:spcPts val="750"/>
              </a:spcBef>
              <a:spcAft>
                <a:spcPts val="0"/>
              </a:spcAft>
              <a:buSzPts val="840"/>
              <a:buFont typeface="Trebuchet MS"/>
              <a:buNone/>
              <a:defRPr/>
            </a:lvl3pPr>
            <a:lvl4pPr indent="-228600" lvl="3" marL="1828800" algn="l">
              <a:spcBef>
                <a:spcPts val="750"/>
              </a:spcBef>
              <a:spcAft>
                <a:spcPts val="0"/>
              </a:spcAft>
              <a:buSzPts val="720"/>
              <a:buFont typeface="Trebuchet MS"/>
              <a:buNone/>
              <a:defRPr/>
            </a:lvl4pPr>
            <a:lvl5pPr indent="-228600" lvl="4" marL="2286000" algn="l">
              <a:spcBef>
                <a:spcPts val="750"/>
              </a:spcBef>
              <a:spcAft>
                <a:spcPts val="0"/>
              </a:spcAft>
              <a:buSzPts val="720"/>
              <a:buFont typeface="Trebuchet MS"/>
              <a:buNone/>
              <a:defRPr/>
            </a:lvl5pPr>
            <a:lvl6pPr indent="-320039" lvl="5" marL="2743200" algn="l">
              <a:spcBef>
                <a:spcPts val="750"/>
              </a:spcBef>
              <a:spcAft>
                <a:spcPts val="0"/>
              </a:spcAft>
              <a:buSzPts val="1440"/>
              <a:buChar char="►"/>
              <a:defRPr/>
            </a:lvl6pPr>
            <a:lvl7pPr indent="-320039" lvl="6" marL="3200400" algn="l">
              <a:spcBef>
                <a:spcPts val="750"/>
              </a:spcBef>
              <a:spcAft>
                <a:spcPts val="0"/>
              </a:spcAft>
              <a:buSzPts val="1440"/>
              <a:buChar char="►"/>
              <a:defRPr/>
            </a:lvl7pPr>
            <a:lvl8pPr indent="-320040" lvl="7" marL="3657600" algn="l">
              <a:spcBef>
                <a:spcPts val="750"/>
              </a:spcBef>
              <a:spcAft>
                <a:spcPts val="0"/>
              </a:spcAft>
              <a:buSzPts val="1440"/>
              <a:buChar char="►"/>
              <a:defRPr/>
            </a:lvl8pPr>
            <a:lvl9pPr indent="-320040" lvl="8" marL="4114800" algn="l">
              <a:spcBef>
                <a:spcPts val="750"/>
              </a:spcBef>
              <a:spcAft>
                <a:spcPts val="0"/>
              </a:spcAft>
              <a:buSzPts val="1440"/>
              <a:buChar char="►"/>
              <a:defRPr/>
            </a:lvl9pPr>
          </a:lstStyle>
          <a:p/>
        </p:txBody>
      </p:sp>
      <p:sp>
        <p:nvSpPr>
          <p:cNvPr id="114" name="Google Shape;114;p50"/>
          <p:cNvSpPr txBox="1"/>
          <p:nvPr>
            <p:ph idx="2" type="body"/>
          </p:nvPr>
        </p:nvSpPr>
        <p:spPr>
          <a:xfrm>
            <a:off x="508001" y="3395586"/>
            <a:ext cx="6447501" cy="1135436"/>
          </a:xfrm>
          <a:prstGeom prst="rect">
            <a:avLst/>
          </a:prstGeom>
          <a:noFill/>
          <a:ln>
            <a:noFill/>
          </a:ln>
        </p:spPr>
        <p:txBody>
          <a:bodyPr anchorCtr="0" anchor="t" bIns="45700" lIns="91425" spcFirstLastPara="1" rIns="91425" wrap="square" tIns="45700">
            <a:normAutofit/>
          </a:bodyPr>
          <a:lstStyle>
            <a:lvl1pPr indent="-228600" lvl="0" marL="457200" algn="l">
              <a:spcBef>
                <a:spcPts val="750"/>
              </a:spcBef>
              <a:spcAft>
                <a:spcPts val="0"/>
              </a:spcAft>
              <a:buSzPts val="1080"/>
              <a:buNone/>
              <a:defRPr sz="1350">
                <a:solidFill>
                  <a:srgbClr val="7F7F7F"/>
                </a:solidFill>
              </a:defRPr>
            </a:lvl1pPr>
            <a:lvl2pPr indent="-228600" lvl="1" marL="914400" algn="l">
              <a:spcBef>
                <a:spcPts val="750"/>
              </a:spcBef>
              <a:spcAft>
                <a:spcPts val="0"/>
              </a:spcAft>
              <a:buSzPts val="1080"/>
              <a:buNone/>
              <a:defRPr sz="1350">
                <a:solidFill>
                  <a:srgbClr val="888888"/>
                </a:solidFill>
              </a:defRPr>
            </a:lvl2pPr>
            <a:lvl3pPr indent="-228600" lvl="2" marL="1371600" algn="l">
              <a:spcBef>
                <a:spcPts val="750"/>
              </a:spcBef>
              <a:spcAft>
                <a:spcPts val="0"/>
              </a:spcAft>
              <a:buSzPts val="960"/>
              <a:buNone/>
              <a:defRPr sz="1200">
                <a:solidFill>
                  <a:srgbClr val="888888"/>
                </a:solidFill>
              </a:defRPr>
            </a:lvl3pPr>
            <a:lvl4pPr indent="-228600" lvl="3" marL="1828800" algn="l">
              <a:spcBef>
                <a:spcPts val="750"/>
              </a:spcBef>
              <a:spcAft>
                <a:spcPts val="0"/>
              </a:spcAft>
              <a:buSzPts val="840"/>
              <a:buNone/>
              <a:defRPr sz="1050">
                <a:solidFill>
                  <a:srgbClr val="888888"/>
                </a:solidFill>
              </a:defRPr>
            </a:lvl4pPr>
            <a:lvl5pPr indent="-228600" lvl="4" marL="2286000" algn="l">
              <a:spcBef>
                <a:spcPts val="750"/>
              </a:spcBef>
              <a:spcAft>
                <a:spcPts val="0"/>
              </a:spcAft>
              <a:buSzPts val="840"/>
              <a:buNone/>
              <a:defRPr sz="1050">
                <a:solidFill>
                  <a:srgbClr val="888888"/>
                </a:solidFill>
              </a:defRPr>
            </a:lvl5pPr>
            <a:lvl6pPr indent="-228600" lvl="5" marL="2743200" algn="l">
              <a:spcBef>
                <a:spcPts val="750"/>
              </a:spcBef>
              <a:spcAft>
                <a:spcPts val="0"/>
              </a:spcAft>
              <a:buSzPts val="840"/>
              <a:buNone/>
              <a:defRPr sz="1050">
                <a:solidFill>
                  <a:srgbClr val="888888"/>
                </a:solidFill>
              </a:defRPr>
            </a:lvl6pPr>
            <a:lvl7pPr indent="-228600" lvl="6" marL="3200400" algn="l">
              <a:spcBef>
                <a:spcPts val="750"/>
              </a:spcBef>
              <a:spcAft>
                <a:spcPts val="0"/>
              </a:spcAft>
              <a:buSzPts val="840"/>
              <a:buNone/>
              <a:defRPr sz="1050">
                <a:solidFill>
                  <a:srgbClr val="888888"/>
                </a:solidFill>
              </a:defRPr>
            </a:lvl7pPr>
            <a:lvl8pPr indent="-228600" lvl="7" marL="3657600" algn="l">
              <a:spcBef>
                <a:spcPts val="750"/>
              </a:spcBef>
              <a:spcAft>
                <a:spcPts val="0"/>
              </a:spcAft>
              <a:buSzPts val="840"/>
              <a:buNone/>
              <a:defRPr sz="1050">
                <a:solidFill>
                  <a:srgbClr val="888888"/>
                </a:solidFill>
              </a:defRPr>
            </a:lvl8pPr>
            <a:lvl9pPr indent="-228600" lvl="8" marL="4114800" algn="l">
              <a:spcBef>
                <a:spcPts val="750"/>
              </a:spcBef>
              <a:spcAft>
                <a:spcPts val="0"/>
              </a:spcAft>
              <a:buSzPts val="840"/>
              <a:buNone/>
              <a:defRPr sz="1050">
                <a:solidFill>
                  <a:srgbClr val="888888"/>
                </a:solidFill>
              </a:defRPr>
            </a:lvl9pPr>
          </a:lstStyle>
          <a:p/>
        </p:txBody>
      </p:sp>
      <p:sp>
        <p:nvSpPr>
          <p:cNvPr id="115" name="Google Shape;115;p50"/>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50"/>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50"/>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600"/>
              <a:buFont typeface="Trebuchet MS"/>
              <a:buNone/>
              <a:defRPr/>
            </a:lvl1pPr>
            <a:lvl2pPr indent="0" lvl="1" marL="0" algn="r">
              <a:spcBef>
                <a:spcPts val="0"/>
              </a:spcBef>
              <a:spcAft>
                <a:spcPts val="0"/>
              </a:spcAft>
              <a:buClr>
                <a:schemeClr val="accent1"/>
              </a:buClr>
              <a:buSzPts val="600"/>
              <a:buFont typeface="Trebuchet MS"/>
              <a:buNone/>
              <a:defRPr/>
            </a:lvl2pPr>
            <a:lvl3pPr indent="0" lvl="2" marL="0" algn="r">
              <a:spcBef>
                <a:spcPts val="0"/>
              </a:spcBef>
              <a:spcAft>
                <a:spcPts val="0"/>
              </a:spcAft>
              <a:buClr>
                <a:schemeClr val="accent1"/>
              </a:buClr>
              <a:buSzPts val="600"/>
              <a:buFont typeface="Trebuchet MS"/>
              <a:buNone/>
              <a:defRPr/>
            </a:lvl3pPr>
            <a:lvl4pPr indent="0" lvl="3" marL="0" algn="r">
              <a:spcBef>
                <a:spcPts val="0"/>
              </a:spcBef>
              <a:spcAft>
                <a:spcPts val="0"/>
              </a:spcAft>
              <a:buClr>
                <a:schemeClr val="accent1"/>
              </a:buClr>
              <a:buSzPts val="600"/>
              <a:buFont typeface="Trebuchet MS"/>
              <a:buNone/>
              <a:defRPr/>
            </a:lvl4pPr>
            <a:lvl5pPr indent="0" lvl="4" marL="0" algn="r">
              <a:spcBef>
                <a:spcPts val="0"/>
              </a:spcBef>
              <a:spcAft>
                <a:spcPts val="0"/>
              </a:spcAft>
              <a:buClr>
                <a:schemeClr val="accent1"/>
              </a:buClr>
              <a:buSzPts val="600"/>
              <a:buFont typeface="Trebuchet MS"/>
              <a:buNone/>
              <a:defRPr/>
            </a:lvl5pPr>
            <a:lvl6pPr indent="0" lvl="5" marL="0" algn="r">
              <a:spcBef>
                <a:spcPts val="0"/>
              </a:spcBef>
              <a:spcAft>
                <a:spcPts val="0"/>
              </a:spcAft>
              <a:buClr>
                <a:schemeClr val="accent1"/>
              </a:buClr>
              <a:buSzPts val="600"/>
              <a:buFont typeface="Trebuchet MS"/>
              <a:buNone/>
              <a:defRPr/>
            </a:lvl6pPr>
            <a:lvl7pPr indent="0" lvl="6" marL="0" algn="r">
              <a:spcBef>
                <a:spcPts val="0"/>
              </a:spcBef>
              <a:spcAft>
                <a:spcPts val="0"/>
              </a:spcAft>
              <a:buClr>
                <a:schemeClr val="accent1"/>
              </a:buClr>
              <a:buSzPts val="600"/>
              <a:buFont typeface="Trebuchet MS"/>
              <a:buNone/>
              <a:defRPr/>
            </a:lvl7pPr>
            <a:lvl8pPr indent="0" lvl="7" marL="0" algn="r">
              <a:spcBef>
                <a:spcPts val="0"/>
              </a:spcBef>
              <a:spcAft>
                <a:spcPts val="0"/>
              </a:spcAft>
              <a:buClr>
                <a:schemeClr val="accent1"/>
              </a:buClr>
              <a:buSzPts val="600"/>
              <a:buFont typeface="Trebuchet MS"/>
              <a:buNone/>
              <a:defRPr/>
            </a:lvl8pPr>
            <a:lvl9pPr indent="0" lvl="8" mar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en-GB"/>
              <a:t>‹#›</a:t>
            </a:fld>
            <a:endParaRPr/>
          </a:p>
        </p:txBody>
      </p:sp>
      <p:sp>
        <p:nvSpPr>
          <p:cNvPr id="118" name="Google Shape;118;p50"/>
          <p:cNvSpPr txBox="1"/>
          <p:nvPr/>
        </p:nvSpPr>
        <p:spPr>
          <a:xfrm>
            <a:off x="406403" y="592784"/>
            <a:ext cx="457200" cy="438582"/>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GB" sz="6000">
                <a:solidFill>
                  <a:srgbClr val="76CEEF"/>
                </a:solidFill>
                <a:latin typeface="Arial"/>
                <a:ea typeface="Arial"/>
                <a:cs typeface="Arial"/>
                <a:sym typeface="Arial"/>
              </a:rPr>
              <a:t>“</a:t>
            </a:r>
            <a:endParaRPr/>
          </a:p>
        </p:txBody>
      </p:sp>
      <p:sp>
        <p:nvSpPr>
          <p:cNvPr id="119" name="Google Shape;119;p50"/>
          <p:cNvSpPr txBox="1"/>
          <p:nvPr/>
        </p:nvSpPr>
        <p:spPr>
          <a:xfrm>
            <a:off x="6669758" y="2164917"/>
            <a:ext cx="457200" cy="438582"/>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GB" sz="6000">
                <a:solidFill>
                  <a:srgbClr val="76CEEF"/>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0" name="Shape 120"/>
        <p:cNvGrpSpPr/>
        <p:nvPr/>
      </p:nvGrpSpPr>
      <p:grpSpPr>
        <a:xfrm>
          <a:off x="0" y="0"/>
          <a:ext cx="0" cy="0"/>
          <a:chOff x="0" y="0"/>
          <a:chExt cx="0" cy="0"/>
        </a:xfrm>
      </p:grpSpPr>
      <p:sp>
        <p:nvSpPr>
          <p:cNvPr id="121" name="Google Shape;121;p51"/>
          <p:cNvSpPr txBox="1"/>
          <p:nvPr>
            <p:ph type="title"/>
          </p:nvPr>
        </p:nvSpPr>
        <p:spPr>
          <a:xfrm>
            <a:off x="514350" y="457200"/>
            <a:ext cx="6441152" cy="22669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3300"/>
              <a:buFont typeface="Trebuchet MS"/>
              <a:buNone/>
              <a:defRPr b="0" sz="33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51"/>
          <p:cNvSpPr txBox="1"/>
          <p:nvPr>
            <p:ph idx="1" type="body"/>
          </p:nvPr>
        </p:nvSpPr>
        <p:spPr>
          <a:xfrm>
            <a:off x="507999" y="3009900"/>
            <a:ext cx="6447502" cy="385686"/>
          </a:xfrm>
          <a:prstGeom prst="rect">
            <a:avLst/>
          </a:prstGeom>
          <a:noFill/>
          <a:ln>
            <a:noFill/>
          </a:ln>
        </p:spPr>
        <p:txBody>
          <a:bodyPr anchorCtr="0" anchor="b" bIns="45700" lIns="91425" spcFirstLastPara="1" rIns="91425" wrap="square" tIns="45700">
            <a:noAutofit/>
          </a:bodyPr>
          <a:lstStyle>
            <a:lvl1pPr indent="-228600" lvl="0" marL="457200" algn="l">
              <a:spcBef>
                <a:spcPts val="750"/>
              </a:spcBef>
              <a:spcAft>
                <a:spcPts val="0"/>
              </a:spcAft>
              <a:buSzPts val="1440"/>
              <a:buFont typeface="Trebuchet MS"/>
              <a:buNone/>
              <a:defRPr sz="1800">
                <a:solidFill>
                  <a:schemeClr val="accent1"/>
                </a:solidFill>
              </a:defRPr>
            </a:lvl1pPr>
            <a:lvl2pPr indent="-228600" lvl="1" marL="914400" algn="l">
              <a:spcBef>
                <a:spcPts val="750"/>
              </a:spcBef>
              <a:spcAft>
                <a:spcPts val="0"/>
              </a:spcAft>
              <a:buSzPts val="960"/>
              <a:buFont typeface="Trebuchet MS"/>
              <a:buNone/>
              <a:defRPr/>
            </a:lvl2pPr>
            <a:lvl3pPr indent="-228600" lvl="2" marL="1371600" algn="l">
              <a:spcBef>
                <a:spcPts val="750"/>
              </a:spcBef>
              <a:spcAft>
                <a:spcPts val="0"/>
              </a:spcAft>
              <a:buSzPts val="840"/>
              <a:buFont typeface="Trebuchet MS"/>
              <a:buNone/>
              <a:defRPr/>
            </a:lvl3pPr>
            <a:lvl4pPr indent="-228600" lvl="3" marL="1828800" algn="l">
              <a:spcBef>
                <a:spcPts val="750"/>
              </a:spcBef>
              <a:spcAft>
                <a:spcPts val="0"/>
              </a:spcAft>
              <a:buSzPts val="720"/>
              <a:buFont typeface="Trebuchet MS"/>
              <a:buNone/>
              <a:defRPr/>
            </a:lvl4pPr>
            <a:lvl5pPr indent="-228600" lvl="4" marL="2286000" algn="l">
              <a:spcBef>
                <a:spcPts val="750"/>
              </a:spcBef>
              <a:spcAft>
                <a:spcPts val="0"/>
              </a:spcAft>
              <a:buSzPts val="720"/>
              <a:buFont typeface="Trebuchet MS"/>
              <a:buNone/>
              <a:defRPr/>
            </a:lvl5pPr>
            <a:lvl6pPr indent="-320039" lvl="5" marL="2743200" algn="l">
              <a:spcBef>
                <a:spcPts val="750"/>
              </a:spcBef>
              <a:spcAft>
                <a:spcPts val="0"/>
              </a:spcAft>
              <a:buSzPts val="1440"/>
              <a:buChar char="►"/>
              <a:defRPr/>
            </a:lvl6pPr>
            <a:lvl7pPr indent="-320039" lvl="6" marL="3200400" algn="l">
              <a:spcBef>
                <a:spcPts val="750"/>
              </a:spcBef>
              <a:spcAft>
                <a:spcPts val="0"/>
              </a:spcAft>
              <a:buSzPts val="1440"/>
              <a:buChar char="►"/>
              <a:defRPr/>
            </a:lvl7pPr>
            <a:lvl8pPr indent="-320040" lvl="7" marL="3657600" algn="l">
              <a:spcBef>
                <a:spcPts val="750"/>
              </a:spcBef>
              <a:spcAft>
                <a:spcPts val="0"/>
              </a:spcAft>
              <a:buSzPts val="1440"/>
              <a:buChar char="►"/>
              <a:defRPr/>
            </a:lvl8pPr>
            <a:lvl9pPr indent="-320040" lvl="8" marL="4114800" algn="l">
              <a:spcBef>
                <a:spcPts val="750"/>
              </a:spcBef>
              <a:spcAft>
                <a:spcPts val="0"/>
              </a:spcAft>
              <a:buSzPts val="1440"/>
              <a:buChar char="►"/>
              <a:defRPr/>
            </a:lvl9pPr>
          </a:lstStyle>
          <a:p/>
        </p:txBody>
      </p:sp>
      <p:sp>
        <p:nvSpPr>
          <p:cNvPr id="123" name="Google Shape;123;p51"/>
          <p:cNvSpPr txBox="1"/>
          <p:nvPr>
            <p:ph idx="2" type="body"/>
          </p:nvPr>
        </p:nvSpPr>
        <p:spPr>
          <a:xfrm>
            <a:off x="508001" y="3395586"/>
            <a:ext cx="6447501" cy="1135436"/>
          </a:xfrm>
          <a:prstGeom prst="rect">
            <a:avLst/>
          </a:prstGeom>
          <a:noFill/>
          <a:ln>
            <a:noFill/>
          </a:ln>
        </p:spPr>
        <p:txBody>
          <a:bodyPr anchorCtr="0" anchor="t" bIns="45700" lIns="91425" spcFirstLastPara="1" rIns="91425" wrap="square" tIns="45700">
            <a:normAutofit/>
          </a:bodyPr>
          <a:lstStyle>
            <a:lvl1pPr indent="-228600" lvl="0" marL="457200" algn="l">
              <a:spcBef>
                <a:spcPts val="750"/>
              </a:spcBef>
              <a:spcAft>
                <a:spcPts val="0"/>
              </a:spcAft>
              <a:buSzPts val="1080"/>
              <a:buNone/>
              <a:defRPr sz="1350">
                <a:solidFill>
                  <a:srgbClr val="7F7F7F"/>
                </a:solidFill>
              </a:defRPr>
            </a:lvl1pPr>
            <a:lvl2pPr indent="-228600" lvl="1" marL="914400" algn="l">
              <a:spcBef>
                <a:spcPts val="750"/>
              </a:spcBef>
              <a:spcAft>
                <a:spcPts val="0"/>
              </a:spcAft>
              <a:buSzPts val="1080"/>
              <a:buNone/>
              <a:defRPr sz="1350">
                <a:solidFill>
                  <a:srgbClr val="888888"/>
                </a:solidFill>
              </a:defRPr>
            </a:lvl2pPr>
            <a:lvl3pPr indent="-228600" lvl="2" marL="1371600" algn="l">
              <a:spcBef>
                <a:spcPts val="750"/>
              </a:spcBef>
              <a:spcAft>
                <a:spcPts val="0"/>
              </a:spcAft>
              <a:buSzPts val="960"/>
              <a:buNone/>
              <a:defRPr sz="1200">
                <a:solidFill>
                  <a:srgbClr val="888888"/>
                </a:solidFill>
              </a:defRPr>
            </a:lvl3pPr>
            <a:lvl4pPr indent="-228600" lvl="3" marL="1828800" algn="l">
              <a:spcBef>
                <a:spcPts val="750"/>
              </a:spcBef>
              <a:spcAft>
                <a:spcPts val="0"/>
              </a:spcAft>
              <a:buSzPts val="840"/>
              <a:buNone/>
              <a:defRPr sz="1050">
                <a:solidFill>
                  <a:srgbClr val="888888"/>
                </a:solidFill>
              </a:defRPr>
            </a:lvl4pPr>
            <a:lvl5pPr indent="-228600" lvl="4" marL="2286000" algn="l">
              <a:spcBef>
                <a:spcPts val="750"/>
              </a:spcBef>
              <a:spcAft>
                <a:spcPts val="0"/>
              </a:spcAft>
              <a:buSzPts val="840"/>
              <a:buNone/>
              <a:defRPr sz="1050">
                <a:solidFill>
                  <a:srgbClr val="888888"/>
                </a:solidFill>
              </a:defRPr>
            </a:lvl5pPr>
            <a:lvl6pPr indent="-228600" lvl="5" marL="2743200" algn="l">
              <a:spcBef>
                <a:spcPts val="750"/>
              </a:spcBef>
              <a:spcAft>
                <a:spcPts val="0"/>
              </a:spcAft>
              <a:buSzPts val="840"/>
              <a:buNone/>
              <a:defRPr sz="1050">
                <a:solidFill>
                  <a:srgbClr val="888888"/>
                </a:solidFill>
              </a:defRPr>
            </a:lvl6pPr>
            <a:lvl7pPr indent="-228600" lvl="6" marL="3200400" algn="l">
              <a:spcBef>
                <a:spcPts val="750"/>
              </a:spcBef>
              <a:spcAft>
                <a:spcPts val="0"/>
              </a:spcAft>
              <a:buSzPts val="840"/>
              <a:buNone/>
              <a:defRPr sz="1050">
                <a:solidFill>
                  <a:srgbClr val="888888"/>
                </a:solidFill>
              </a:defRPr>
            </a:lvl7pPr>
            <a:lvl8pPr indent="-228600" lvl="7" marL="3657600" algn="l">
              <a:spcBef>
                <a:spcPts val="750"/>
              </a:spcBef>
              <a:spcAft>
                <a:spcPts val="0"/>
              </a:spcAft>
              <a:buSzPts val="840"/>
              <a:buNone/>
              <a:defRPr sz="1050">
                <a:solidFill>
                  <a:srgbClr val="888888"/>
                </a:solidFill>
              </a:defRPr>
            </a:lvl8pPr>
            <a:lvl9pPr indent="-228600" lvl="8" marL="4114800" algn="l">
              <a:spcBef>
                <a:spcPts val="750"/>
              </a:spcBef>
              <a:spcAft>
                <a:spcPts val="0"/>
              </a:spcAft>
              <a:buSzPts val="840"/>
              <a:buNone/>
              <a:defRPr sz="1050">
                <a:solidFill>
                  <a:srgbClr val="888888"/>
                </a:solidFill>
              </a:defRPr>
            </a:lvl9pPr>
          </a:lstStyle>
          <a:p/>
        </p:txBody>
      </p:sp>
      <p:sp>
        <p:nvSpPr>
          <p:cNvPr id="124" name="Google Shape;124;p51"/>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51"/>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51"/>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600"/>
              <a:buFont typeface="Trebuchet MS"/>
              <a:buNone/>
              <a:defRPr/>
            </a:lvl1pPr>
            <a:lvl2pPr indent="0" lvl="1" marL="0" algn="r">
              <a:spcBef>
                <a:spcPts val="0"/>
              </a:spcBef>
              <a:spcAft>
                <a:spcPts val="0"/>
              </a:spcAft>
              <a:buClr>
                <a:schemeClr val="accent1"/>
              </a:buClr>
              <a:buSzPts val="600"/>
              <a:buFont typeface="Trebuchet MS"/>
              <a:buNone/>
              <a:defRPr/>
            </a:lvl2pPr>
            <a:lvl3pPr indent="0" lvl="2" marL="0" algn="r">
              <a:spcBef>
                <a:spcPts val="0"/>
              </a:spcBef>
              <a:spcAft>
                <a:spcPts val="0"/>
              </a:spcAft>
              <a:buClr>
                <a:schemeClr val="accent1"/>
              </a:buClr>
              <a:buSzPts val="600"/>
              <a:buFont typeface="Trebuchet MS"/>
              <a:buNone/>
              <a:defRPr/>
            </a:lvl3pPr>
            <a:lvl4pPr indent="0" lvl="3" marL="0" algn="r">
              <a:spcBef>
                <a:spcPts val="0"/>
              </a:spcBef>
              <a:spcAft>
                <a:spcPts val="0"/>
              </a:spcAft>
              <a:buClr>
                <a:schemeClr val="accent1"/>
              </a:buClr>
              <a:buSzPts val="600"/>
              <a:buFont typeface="Trebuchet MS"/>
              <a:buNone/>
              <a:defRPr/>
            </a:lvl4pPr>
            <a:lvl5pPr indent="0" lvl="4" marL="0" algn="r">
              <a:spcBef>
                <a:spcPts val="0"/>
              </a:spcBef>
              <a:spcAft>
                <a:spcPts val="0"/>
              </a:spcAft>
              <a:buClr>
                <a:schemeClr val="accent1"/>
              </a:buClr>
              <a:buSzPts val="600"/>
              <a:buFont typeface="Trebuchet MS"/>
              <a:buNone/>
              <a:defRPr/>
            </a:lvl5pPr>
            <a:lvl6pPr indent="0" lvl="5" marL="0" algn="r">
              <a:spcBef>
                <a:spcPts val="0"/>
              </a:spcBef>
              <a:spcAft>
                <a:spcPts val="0"/>
              </a:spcAft>
              <a:buClr>
                <a:schemeClr val="accent1"/>
              </a:buClr>
              <a:buSzPts val="600"/>
              <a:buFont typeface="Trebuchet MS"/>
              <a:buNone/>
              <a:defRPr/>
            </a:lvl6pPr>
            <a:lvl7pPr indent="0" lvl="6" marL="0" algn="r">
              <a:spcBef>
                <a:spcPts val="0"/>
              </a:spcBef>
              <a:spcAft>
                <a:spcPts val="0"/>
              </a:spcAft>
              <a:buClr>
                <a:schemeClr val="accent1"/>
              </a:buClr>
              <a:buSzPts val="600"/>
              <a:buFont typeface="Trebuchet MS"/>
              <a:buNone/>
              <a:defRPr/>
            </a:lvl7pPr>
            <a:lvl8pPr indent="0" lvl="7" marL="0" algn="r">
              <a:spcBef>
                <a:spcPts val="0"/>
              </a:spcBef>
              <a:spcAft>
                <a:spcPts val="0"/>
              </a:spcAft>
              <a:buClr>
                <a:schemeClr val="accent1"/>
              </a:buClr>
              <a:buSzPts val="600"/>
              <a:buFont typeface="Trebuchet MS"/>
              <a:buNone/>
              <a:defRPr/>
            </a:lvl8pPr>
            <a:lvl9pPr indent="0" lvl="8" mar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52"/>
          <p:cNvSpPr txBox="1"/>
          <p:nvPr>
            <p:ph type="title"/>
          </p:nvPr>
        </p:nvSpPr>
        <p:spPr>
          <a:xfrm>
            <a:off x="508001" y="457200"/>
            <a:ext cx="6447501" cy="9906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52"/>
          <p:cNvSpPr txBox="1"/>
          <p:nvPr>
            <p:ph idx="1" type="body"/>
          </p:nvPr>
        </p:nvSpPr>
        <p:spPr>
          <a:xfrm rot="5400000">
            <a:off x="2276462" y="-148019"/>
            <a:ext cx="2910580" cy="6447501"/>
          </a:xfrm>
          <a:prstGeom prst="rect">
            <a:avLst/>
          </a:prstGeom>
          <a:noFill/>
          <a:ln>
            <a:noFill/>
          </a:ln>
        </p:spPr>
        <p:txBody>
          <a:bodyPr anchorCtr="0" anchor="t" bIns="45700" lIns="91425" spcFirstLastPara="1" rIns="91425" wrap="square" tIns="45700">
            <a:normAutofit/>
          </a:bodyPr>
          <a:lstStyle>
            <a:lvl1pPr indent="-320040" lvl="0" marL="457200" algn="l">
              <a:spcBef>
                <a:spcPts val="750"/>
              </a:spcBef>
              <a:spcAft>
                <a:spcPts val="0"/>
              </a:spcAft>
              <a:buSzPts val="1440"/>
              <a:buChar char="►"/>
              <a:defRPr/>
            </a:lvl1pPr>
            <a:lvl2pPr indent="-320040" lvl="1" marL="914400" algn="l">
              <a:spcBef>
                <a:spcPts val="750"/>
              </a:spcBef>
              <a:spcAft>
                <a:spcPts val="0"/>
              </a:spcAft>
              <a:buSzPts val="1440"/>
              <a:buChar char="►"/>
              <a:defRPr/>
            </a:lvl2pPr>
            <a:lvl3pPr indent="-320039" lvl="2" marL="1371600" algn="l">
              <a:spcBef>
                <a:spcPts val="750"/>
              </a:spcBef>
              <a:spcAft>
                <a:spcPts val="0"/>
              </a:spcAft>
              <a:buSzPts val="1440"/>
              <a:buChar char="►"/>
              <a:defRPr/>
            </a:lvl3pPr>
            <a:lvl4pPr indent="-320039" lvl="3" marL="1828800" algn="l">
              <a:spcBef>
                <a:spcPts val="750"/>
              </a:spcBef>
              <a:spcAft>
                <a:spcPts val="0"/>
              </a:spcAft>
              <a:buSzPts val="1440"/>
              <a:buChar char="►"/>
              <a:defRPr/>
            </a:lvl4pPr>
            <a:lvl5pPr indent="-320039" lvl="4" marL="2286000" algn="l">
              <a:spcBef>
                <a:spcPts val="750"/>
              </a:spcBef>
              <a:spcAft>
                <a:spcPts val="0"/>
              </a:spcAft>
              <a:buSzPts val="1440"/>
              <a:buChar char="►"/>
              <a:defRPr/>
            </a:lvl5pPr>
            <a:lvl6pPr indent="-320039" lvl="5" marL="2743200" algn="l">
              <a:spcBef>
                <a:spcPts val="750"/>
              </a:spcBef>
              <a:spcAft>
                <a:spcPts val="0"/>
              </a:spcAft>
              <a:buSzPts val="1440"/>
              <a:buChar char="►"/>
              <a:defRPr/>
            </a:lvl6pPr>
            <a:lvl7pPr indent="-320039" lvl="6" marL="3200400" algn="l">
              <a:spcBef>
                <a:spcPts val="750"/>
              </a:spcBef>
              <a:spcAft>
                <a:spcPts val="0"/>
              </a:spcAft>
              <a:buSzPts val="1440"/>
              <a:buChar char="►"/>
              <a:defRPr/>
            </a:lvl7pPr>
            <a:lvl8pPr indent="-320040" lvl="7" marL="3657600" algn="l">
              <a:spcBef>
                <a:spcPts val="750"/>
              </a:spcBef>
              <a:spcAft>
                <a:spcPts val="0"/>
              </a:spcAft>
              <a:buSzPts val="1440"/>
              <a:buChar char="►"/>
              <a:defRPr/>
            </a:lvl8pPr>
            <a:lvl9pPr indent="-320040" lvl="8" marL="4114800" algn="l">
              <a:spcBef>
                <a:spcPts val="750"/>
              </a:spcBef>
              <a:spcAft>
                <a:spcPts val="0"/>
              </a:spcAft>
              <a:buSzPts val="1440"/>
              <a:buChar char="►"/>
              <a:defRPr/>
            </a:lvl9pPr>
          </a:lstStyle>
          <a:p/>
        </p:txBody>
      </p:sp>
      <p:sp>
        <p:nvSpPr>
          <p:cNvPr id="130" name="Google Shape;130;p52"/>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52"/>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52"/>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600"/>
              <a:buFont typeface="Trebuchet MS"/>
              <a:buNone/>
              <a:defRPr/>
            </a:lvl1pPr>
            <a:lvl2pPr indent="0" lvl="1" marL="0" algn="r">
              <a:spcBef>
                <a:spcPts val="0"/>
              </a:spcBef>
              <a:spcAft>
                <a:spcPts val="0"/>
              </a:spcAft>
              <a:buClr>
                <a:schemeClr val="accent1"/>
              </a:buClr>
              <a:buSzPts val="600"/>
              <a:buFont typeface="Trebuchet MS"/>
              <a:buNone/>
              <a:defRPr/>
            </a:lvl2pPr>
            <a:lvl3pPr indent="0" lvl="2" marL="0" algn="r">
              <a:spcBef>
                <a:spcPts val="0"/>
              </a:spcBef>
              <a:spcAft>
                <a:spcPts val="0"/>
              </a:spcAft>
              <a:buClr>
                <a:schemeClr val="accent1"/>
              </a:buClr>
              <a:buSzPts val="600"/>
              <a:buFont typeface="Trebuchet MS"/>
              <a:buNone/>
              <a:defRPr/>
            </a:lvl3pPr>
            <a:lvl4pPr indent="0" lvl="3" marL="0" algn="r">
              <a:spcBef>
                <a:spcPts val="0"/>
              </a:spcBef>
              <a:spcAft>
                <a:spcPts val="0"/>
              </a:spcAft>
              <a:buClr>
                <a:schemeClr val="accent1"/>
              </a:buClr>
              <a:buSzPts val="600"/>
              <a:buFont typeface="Trebuchet MS"/>
              <a:buNone/>
              <a:defRPr/>
            </a:lvl4pPr>
            <a:lvl5pPr indent="0" lvl="4" marL="0" algn="r">
              <a:spcBef>
                <a:spcPts val="0"/>
              </a:spcBef>
              <a:spcAft>
                <a:spcPts val="0"/>
              </a:spcAft>
              <a:buClr>
                <a:schemeClr val="accent1"/>
              </a:buClr>
              <a:buSzPts val="600"/>
              <a:buFont typeface="Trebuchet MS"/>
              <a:buNone/>
              <a:defRPr/>
            </a:lvl5pPr>
            <a:lvl6pPr indent="0" lvl="5" marL="0" algn="r">
              <a:spcBef>
                <a:spcPts val="0"/>
              </a:spcBef>
              <a:spcAft>
                <a:spcPts val="0"/>
              </a:spcAft>
              <a:buClr>
                <a:schemeClr val="accent1"/>
              </a:buClr>
              <a:buSzPts val="600"/>
              <a:buFont typeface="Trebuchet MS"/>
              <a:buNone/>
              <a:defRPr/>
            </a:lvl6pPr>
            <a:lvl7pPr indent="0" lvl="6" marL="0" algn="r">
              <a:spcBef>
                <a:spcPts val="0"/>
              </a:spcBef>
              <a:spcAft>
                <a:spcPts val="0"/>
              </a:spcAft>
              <a:buClr>
                <a:schemeClr val="accent1"/>
              </a:buClr>
              <a:buSzPts val="600"/>
              <a:buFont typeface="Trebuchet MS"/>
              <a:buNone/>
              <a:defRPr/>
            </a:lvl7pPr>
            <a:lvl8pPr indent="0" lvl="7" marL="0" algn="r">
              <a:spcBef>
                <a:spcPts val="0"/>
              </a:spcBef>
              <a:spcAft>
                <a:spcPts val="0"/>
              </a:spcAft>
              <a:buClr>
                <a:schemeClr val="accent1"/>
              </a:buClr>
              <a:buSzPts val="600"/>
              <a:buFont typeface="Trebuchet MS"/>
              <a:buNone/>
              <a:defRPr/>
            </a:lvl8pPr>
            <a:lvl9pPr indent="0" lvl="8" mar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53"/>
          <p:cNvSpPr txBox="1"/>
          <p:nvPr>
            <p:ph type="title"/>
          </p:nvPr>
        </p:nvSpPr>
        <p:spPr>
          <a:xfrm rot="5400000">
            <a:off x="4495739" y="1937216"/>
            <a:ext cx="3938588" cy="97855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53"/>
          <p:cNvSpPr txBox="1"/>
          <p:nvPr>
            <p:ph idx="1" type="body"/>
          </p:nvPr>
        </p:nvSpPr>
        <p:spPr>
          <a:xfrm rot="5400000">
            <a:off x="1186264" y="-221062"/>
            <a:ext cx="3938588" cy="5295113"/>
          </a:xfrm>
          <a:prstGeom prst="rect">
            <a:avLst/>
          </a:prstGeom>
          <a:noFill/>
          <a:ln>
            <a:noFill/>
          </a:ln>
        </p:spPr>
        <p:txBody>
          <a:bodyPr anchorCtr="0" anchor="t" bIns="45700" lIns="91425" spcFirstLastPara="1" rIns="91425" wrap="square" tIns="45700">
            <a:normAutofit/>
          </a:bodyPr>
          <a:lstStyle>
            <a:lvl1pPr indent="-320040" lvl="0" marL="457200" algn="l">
              <a:spcBef>
                <a:spcPts val="750"/>
              </a:spcBef>
              <a:spcAft>
                <a:spcPts val="0"/>
              </a:spcAft>
              <a:buSzPts val="1440"/>
              <a:buChar char="►"/>
              <a:defRPr/>
            </a:lvl1pPr>
            <a:lvl2pPr indent="-320040" lvl="1" marL="914400" algn="l">
              <a:spcBef>
                <a:spcPts val="750"/>
              </a:spcBef>
              <a:spcAft>
                <a:spcPts val="0"/>
              </a:spcAft>
              <a:buSzPts val="1440"/>
              <a:buChar char="►"/>
              <a:defRPr/>
            </a:lvl2pPr>
            <a:lvl3pPr indent="-320039" lvl="2" marL="1371600" algn="l">
              <a:spcBef>
                <a:spcPts val="750"/>
              </a:spcBef>
              <a:spcAft>
                <a:spcPts val="0"/>
              </a:spcAft>
              <a:buSzPts val="1440"/>
              <a:buChar char="►"/>
              <a:defRPr/>
            </a:lvl3pPr>
            <a:lvl4pPr indent="-320039" lvl="3" marL="1828800" algn="l">
              <a:spcBef>
                <a:spcPts val="750"/>
              </a:spcBef>
              <a:spcAft>
                <a:spcPts val="0"/>
              </a:spcAft>
              <a:buSzPts val="1440"/>
              <a:buChar char="►"/>
              <a:defRPr/>
            </a:lvl4pPr>
            <a:lvl5pPr indent="-320039" lvl="4" marL="2286000" algn="l">
              <a:spcBef>
                <a:spcPts val="750"/>
              </a:spcBef>
              <a:spcAft>
                <a:spcPts val="0"/>
              </a:spcAft>
              <a:buSzPts val="1440"/>
              <a:buChar char="►"/>
              <a:defRPr/>
            </a:lvl5pPr>
            <a:lvl6pPr indent="-320039" lvl="5" marL="2743200" algn="l">
              <a:spcBef>
                <a:spcPts val="750"/>
              </a:spcBef>
              <a:spcAft>
                <a:spcPts val="0"/>
              </a:spcAft>
              <a:buSzPts val="1440"/>
              <a:buChar char="►"/>
              <a:defRPr/>
            </a:lvl6pPr>
            <a:lvl7pPr indent="-320039" lvl="6" marL="3200400" algn="l">
              <a:spcBef>
                <a:spcPts val="750"/>
              </a:spcBef>
              <a:spcAft>
                <a:spcPts val="0"/>
              </a:spcAft>
              <a:buSzPts val="1440"/>
              <a:buChar char="►"/>
              <a:defRPr/>
            </a:lvl7pPr>
            <a:lvl8pPr indent="-320040" lvl="7" marL="3657600" algn="l">
              <a:spcBef>
                <a:spcPts val="750"/>
              </a:spcBef>
              <a:spcAft>
                <a:spcPts val="0"/>
              </a:spcAft>
              <a:buSzPts val="1440"/>
              <a:buChar char="►"/>
              <a:defRPr/>
            </a:lvl8pPr>
            <a:lvl9pPr indent="-320040" lvl="8" marL="4114800" algn="l">
              <a:spcBef>
                <a:spcPts val="750"/>
              </a:spcBef>
              <a:spcAft>
                <a:spcPts val="0"/>
              </a:spcAft>
              <a:buSzPts val="1440"/>
              <a:buChar char="►"/>
              <a:defRPr/>
            </a:lvl9pPr>
          </a:lstStyle>
          <a:p/>
        </p:txBody>
      </p:sp>
      <p:sp>
        <p:nvSpPr>
          <p:cNvPr id="136" name="Google Shape;136;p53"/>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53"/>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53"/>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600"/>
              <a:buFont typeface="Trebuchet MS"/>
              <a:buNone/>
              <a:defRPr/>
            </a:lvl1pPr>
            <a:lvl2pPr indent="0" lvl="1" marL="0" algn="r">
              <a:spcBef>
                <a:spcPts val="0"/>
              </a:spcBef>
              <a:spcAft>
                <a:spcPts val="0"/>
              </a:spcAft>
              <a:buClr>
                <a:schemeClr val="accent1"/>
              </a:buClr>
              <a:buSzPts val="600"/>
              <a:buFont typeface="Trebuchet MS"/>
              <a:buNone/>
              <a:defRPr/>
            </a:lvl2pPr>
            <a:lvl3pPr indent="0" lvl="2" marL="0" algn="r">
              <a:spcBef>
                <a:spcPts val="0"/>
              </a:spcBef>
              <a:spcAft>
                <a:spcPts val="0"/>
              </a:spcAft>
              <a:buClr>
                <a:schemeClr val="accent1"/>
              </a:buClr>
              <a:buSzPts val="600"/>
              <a:buFont typeface="Trebuchet MS"/>
              <a:buNone/>
              <a:defRPr/>
            </a:lvl3pPr>
            <a:lvl4pPr indent="0" lvl="3" marL="0" algn="r">
              <a:spcBef>
                <a:spcPts val="0"/>
              </a:spcBef>
              <a:spcAft>
                <a:spcPts val="0"/>
              </a:spcAft>
              <a:buClr>
                <a:schemeClr val="accent1"/>
              </a:buClr>
              <a:buSzPts val="600"/>
              <a:buFont typeface="Trebuchet MS"/>
              <a:buNone/>
              <a:defRPr/>
            </a:lvl4pPr>
            <a:lvl5pPr indent="0" lvl="4" marL="0" algn="r">
              <a:spcBef>
                <a:spcPts val="0"/>
              </a:spcBef>
              <a:spcAft>
                <a:spcPts val="0"/>
              </a:spcAft>
              <a:buClr>
                <a:schemeClr val="accent1"/>
              </a:buClr>
              <a:buSzPts val="600"/>
              <a:buFont typeface="Trebuchet MS"/>
              <a:buNone/>
              <a:defRPr/>
            </a:lvl5pPr>
            <a:lvl6pPr indent="0" lvl="5" marL="0" algn="r">
              <a:spcBef>
                <a:spcPts val="0"/>
              </a:spcBef>
              <a:spcAft>
                <a:spcPts val="0"/>
              </a:spcAft>
              <a:buClr>
                <a:schemeClr val="accent1"/>
              </a:buClr>
              <a:buSzPts val="600"/>
              <a:buFont typeface="Trebuchet MS"/>
              <a:buNone/>
              <a:defRPr/>
            </a:lvl6pPr>
            <a:lvl7pPr indent="0" lvl="6" marL="0" algn="r">
              <a:spcBef>
                <a:spcPts val="0"/>
              </a:spcBef>
              <a:spcAft>
                <a:spcPts val="0"/>
              </a:spcAft>
              <a:buClr>
                <a:schemeClr val="accent1"/>
              </a:buClr>
              <a:buSzPts val="600"/>
              <a:buFont typeface="Trebuchet MS"/>
              <a:buNone/>
              <a:defRPr/>
            </a:lvl7pPr>
            <a:lvl8pPr indent="0" lvl="7" marL="0" algn="r">
              <a:spcBef>
                <a:spcPts val="0"/>
              </a:spcBef>
              <a:spcAft>
                <a:spcPts val="0"/>
              </a:spcAft>
              <a:buClr>
                <a:schemeClr val="accent1"/>
              </a:buClr>
              <a:buSzPts val="600"/>
              <a:buFont typeface="Trebuchet MS"/>
              <a:buNone/>
              <a:defRPr/>
            </a:lvl8pPr>
            <a:lvl9pPr indent="0" lvl="8" mar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39"/>
          <p:cNvSpPr txBox="1"/>
          <p:nvPr>
            <p:ph type="title"/>
          </p:nvPr>
        </p:nvSpPr>
        <p:spPr>
          <a:xfrm>
            <a:off x="508001" y="457200"/>
            <a:ext cx="6447501" cy="9906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9"/>
          <p:cNvSpPr txBox="1"/>
          <p:nvPr>
            <p:ph idx="1" type="body"/>
          </p:nvPr>
        </p:nvSpPr>
        <p:spPr>
          <a:xfrm>
            <a:off x="508001" y="1620442"/>
            <a:ext cx="6447501" cy="2910580"/>
          </a:xfrm>
          <a:prstGeom prst="rect">
            <a:avLst/>
          </a:prstGeom>
          <a:noFill/>
          <a:ln>
            <a:noFill/>
          </a:ln>
        </p:spPr>
        <p:txBody>
          <a:bodyPr anchorCtr="0" anchor="t" bIns="45700" lIns="91425" spcFirstLastPara="1" rIns="91425" wrap="square" tIns="45700">
            <a:normAutofit/>
          </a:bodyPr>
          <a:lstStyle>
            <a:lvl1pPr indent="-320040" lvl="0" marL="457200" algn="l">
              <a:spcBef>
                <a:spcPts val="750"/>
              </a:spcBef>
              <a:spcAft>
                <a:spcPts val="0"/>
              </a:spcAft>
              <a:buSzPts val="1440"/>
              <a:buChar char="►"/>
              <a:defRPr/>
            </a:lvl1pPr>
            <a:lvl2pPr indent="-320040" lvl="1" marL="914400" algn="l">
              <a:spcBef>
                <a:spcPts val="750"/>
              </a:spcBef>
              <a:spcAft>
                <a:spcPts val="0"/>
              </a:spcAft>
              <a:buSzPts val="1440"/>
              <a:buChar char="►"/>
              <a:defRPr/>
            </a:lvl2pPr>
            <a:lvl3pPr indent="-320039" lvl="2" marL="1371600" algn="l">
              <a:spcBef>
                <a:spcPts val="750"/>
              </a:spcBef>
              <a:spcAft>
                <a:spcPts val="0"/>
              </a:spcAft>
              <a:buSzPts val="1440"/>
              <a:buChar char="►"/>
              <a:defRPr/>
            </a:lvl3pPr>
            <a:lvl4pPr indent="-320039" lvl="3" marL="1828800" algn="l">
              <a:spcBef>
                <a:spcPts val="750"/>
              </a:spcBef>
              <a:spcAft>
                <a:spcPts val="0"/>
              </a:spcAft>
              <a:buSzPts val="1440"/>
              <a:buChar char="►"/>
              <a:defRPr/>
            </a:lvl4pPr>
            <a:lvl5pPr indent="-320039" lvl="4" marL="2286000" algn="l">
              <a:spcBef>
                <a:spcPts val="750"/>
              </a:spcBef>
              <a:spcAft>
                <a:spcPts val="0"/>
              </a:spcAft>
              <a:buSzPts val="1440"/>
              <a:buChar char="►"/>
              <a:defRPr/>
            </a:lvl5pPr>
            <a:lvl6pPr indent="-320039" lvl="5" marL="2743200" algn="l">
              <a:spcBef>
                <a:spcPts val="750"/>
              </a:spcBef>
              <a:spcAft>
                <a:spcPts val="0"/>
              </a:spcAft>
              <a:buSzPts val="1440"/>
              <a:buChar char="►"/>
              <a:defRPr/>
            </a:lvl6pPr>
            <a:lvl7pPr indent="-320039" lvl="6" marL="3200400" algn="l">
              <a:spcBef>
                <a:spcPts val="750"/>
              </a:spcBef>
              <a:spcAft>
                <a:spcPts val="0"/>
              </a:spcAft>
              <a:buSzPts val="1440"/>
              <a:buChar char="►"/>
              <a:defRPr/>
            </a:lvl7pPr>
            <a:lvl8pPr indent="-320040" lvl="7" marL="3657600" algn="l">
              <a:spcBef>
                <a:spcPts val="750"/>
              </a:spcBef>
              <a:spcAft>
                <a:spcPts val="0"/>
              </a:spcAft>
              <a:buSzPts val="1440"/>
              <a:buChar char="►"/>
              <a:defRPr/>
            </a:lvl8pPr>
            <a:lvl9pPr indent="-320040" lvl="8" marL="4114800" algn="l">
              <a:spcBef>
                <a:spcPts val="750"/>
              </a:spcBef>
              <a:spcAft>
                <a:spcPts val="0"/>
              </a:spcAft>
              <a:buSzPts val="1440"/>
              <a:buChar char="►"/>
              <a:defRPr/>
            </a:lvl9pPr>
          </a:lstStyle>
          <a:p/>
        </p:txBody>
      </p:sp>
      <p:sp>
        <p:nvSpPr>
          <p:cNvPr id="42" name="Google Shape;42;p39"/>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9"/>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9"/>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600"/>
              <a:buFont typeface="Trebuchet MS"/>
              <a:buNone/>
              <a:defRPr/>
            </a:lvl1pPr>
            <a:lvl2pPr indent="0" lvl="1" marL="0" algn="r">
              <a:spcBef>
                <a:spcPts val="0"/>
              </a:spcBef>
              <a:spcAft>
                <a:spcPts val="0"/>
              </a:spcAft>
              <a:buClr>
                <a:schemeClr val="accent1"/>
              </a:buClr>
              <a:buSzPts val="600"/>
              <a:buFont typeface="Trebuchet MS"/>
              <a:buNone/>
              <a:defRPr/>
            </a:lvl2pPr>
            <a:lvl3pPr indent="0" lvl="2" marL="0" algn="r">
              <a:spcBef>
                <a:spcPts val="0"/>
              </a:spcBef>
              <a:spcAft>
                <a:spcPts val="0"/>
              </a:spcAft>
              <a:buClr>
                <a:schemeClr val="accent1"/>
              </a:buClr>
              <a:buSzPts val="600"/>
              <a:buFont typeface="Trebuchet MS"/>
              <a:buNone/>
              <a:defRPr/>
            </a:lvl3pPr>
            <a:lvl4pPr indent="0" lvl="3" marL="0" algn="r">
              <a:spcBef>
                <a:spcPts val="0"/>
              </a:spcBef>
              <a:spcAft>
                <a:spcPts val="0"/>
              </a:spcAft>
              <a:buClr>
                <a:schemeClr val="accent1"/>
              </a:buClr>
              <a:buSzPts val="600"/>
              <a:buFont typeface="Trebuchet MS"/>
              <a:buNone/>
              <a:defRPr/>
            </a:lvl4pPr>
            <a:lvl5pPr indent="0" lvl="4" marL="0" algn="r">
              <a:spcBef>
                <a:spcPts val="0"/>
              </a:spcBef>
              <a:spcAft>
                <a:spcPts val="0"/>
              </a:spcAft>
              <a:buClr>
                <a:schemeClr val="accent1"/>
              </a:buClr>
              <a:buSzPts val="600"/>
              <a:buFont typeface="Trebuchet MS"/>
              <a:buNone/>
              <a:defRPr/>
            </a:lvl5pPr>
            <a:lvl6pPr indent="0" lvl="5" marL="0" algn="r">
              <a:spcBef>
                <a:spcPts val="0"/>
              </a:spcBef>
              <a:spcAft>
                <a:spcPts val="0"/>
              </a:spcAft>
              <a:buClr>
                <a:schemeClr val="accent1"/>
              </a:buClr>
              <a:buSzPts val="600"/>
              <a:buFont typeface="Trebuchet MS"/>
              <a:buNone/>
              <a:defRPr/>
            </a:lvl6pPr>
            <a:lvl7pPr indent="0" lvl="6" marL="0" algn="r">
              <a:spcBef>
                <a:spcPts val="0"/>
              </a:spcBef>
              <a:spcAft>
                <a:spcPts val="0"/>
              </a:spcAft>
              <a:buClr>
                <a:schemeClr val="accent1"/>
              </a:buClr>
              <a:buSzPts val="600"/>
              <a:buFont typeface="Trebuchet MS"/>
              <a:buNone/>
              <a:defRPr/>
            </a:lvl7pPr>
            <a:lvl8pPr indent="0" lvl="7" marL="0" algn="r">
              <a:spcBef>
                <a:spcPts val="0"/>
              </a:spcBef>
              <a:spcAft>
                <a:spcPts val="0"/>
              </a:spcAft>
              <a:buClr>
                <a:schemeClr val="accent1"/>
              </a:buClr>
              <a:buSzPts val="600"/>
              <a:buFont typeface="Trebuchet MS"/>
              <a:buNone/>
              <a:defRPr/>
            </a:lvl8pPr>
            <a:lvl9pPr indent="0" lvl="8" mar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40"/>
          <p:cNvSpPr txBox="1"/>
          <p:nvPr>
            <p:ph type="title"/>
          </p:nvPr>
        </p:nvSpPr>
        <p:spPr>
          <a:xfrm>
            <a:off x="508001" y="457200"/>
            <a:ext cx="6447501" cy="9906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0"/>
          <p:cNvSpPr txBox="1"/>
          <p:nvPr>
            <p:ph idx="1" type="body"/>
          </p:nvPr>
        </p:nvSpPr>
        <p:spPr>
          <a:xfrm>
            <a:off x="508001" y="1620442"/>
            <a:ext cx="3138026" cy="2910579"/>
          </a:xfrm>
          <a:prstGeom prst="rect">
            <a:avLst/>
          </a:prstGeom>
          <a:noFill/>
          <a:ln>
            <a:noFill/>
          </a:ln>
        </p:spPr>
        <p:txBody>
          <a:bodyPr anchorCtr="0" anchor="t" bIns="45700" lIns="91425" spcFirstLastPara="1" rIns="91425" wrap="square" tIns="45700">
            <a:normAutofit/>
          </a:bodyPr>
          <a:lstStyle>
            <a:lvl1pPr indent="-320040" lvl="0" marL="457200" algn="l">
              <a:spcBef>
                <a:spcPts val="750"/>
              </a:spcBef>
              <a:spcAft>
                <a:spcPts val="0"/>
              </a:spcAft>
              <a:buSzPts val="1440"/>
              <a:buChar char="►"/>
              <a:defRPr/>
            </a:lvl1pPr>
            <a:lvl2pPr indent="-320040" lvl="1" marL="914400" algn="l">
              <a:spcBef>
                <a:spcPts val="750"/>
              </a:spcBef>
              <a:spcAft>
                <a:spcPts val="0"/>
              </a:spcAft>
              <a:buSzPts val="1440"/>
              <a:buChar char="►"/>
              <a:defRPr/>
            </a:lvl2pPr>
            <a:lvl3pPr indent="-320039" lvl="2" marL="1371600" algn="l">
              <a:spcBef>
                <a:spcPts val="750"/>
              </a:spcBef>
              <a:spcAft>
                <a:spcPts val="0"/>
              </a:spcAft>
              <a:buSzPts val="1440"/>
              <a:buChar char="►"/>
              <a:defRPr/>
            </a:lvl3pPr>
            <a:lvl4pPr indent="-320039" lvl="3" marL="1828800" algn="l">
              <a:spcBef>
                <a:spcPts val="750"/>
              </a:spcBef>
              <a:spcAft>
                <a:spcPts val="0"/>
              </a:spcAft>
              <a:buSzPts val="1440"/>
              <a:buChar char="►"/>
              <a:defRPr/>
            </a:lvl4pPr>
            <a:lvl5pPr indent="-320039" lvl="4" marL="2286000" algn="l">
              <a:spcBef>
                <a:spcPts val="750"/>
              </a:spcBef>
              <a:spcAft>
                <a:spcPts val="0"/>
              </a:spcAft>
              <a:buSzPts val="1440"/>
              <a:buChar char="►"/>
              <a:defRPr/>
            </a:lvl5pPr>
            <a:lvl6pPr indent="-320039" lvl="5" marL="2743200" algn="l">
              <a:spcBef>
                <a:spcPts val="750"/>
              </a:spcBef>
              <a:spcAft>
                <a:spcPts val="0"/>
              </a:spcAft>
              <a:buSzPts val="1440"/>
              <a:buChar char="►"/>
              <a:defRPr/>
            </a:lvl6pPr>
            <a:lvl7pPr indent="-320039" lvl="6" marL="3200400" algn="l">
              <a:spcBef>
                <a:spcPts val="750"/>
              </a:spcBef>
              <a:spcAft>
                <a:spcPts val="0"/>
              </a:spcAft>
              <a:buSzPts val="1440"/>
              <a:buChar char="►"/>
              <a:defRPr/>
            </a:lvl7pPr>
            <a:lvl8pPr indent="-320040" lvl="7" marL="3657600" algn="l">
              <a:spcBef>
                <a:spcPts val="750"/>
              </a:spcBef>
              <a:spcAft>
                <a:spcPts val="0"/>
              </a:spcAft>
              <a:buSzPts val="1440"/>
              <a:buChar char="►"/>
              <a:defRPr/>
            </a:lvl8pPr>
            <a:lvl9pPr indent="-320040" lvl="8" marL="4114800" algn="l">
              <a:spcBef>
                <a:spcPts val="750"/>
              </a:spcBef>
              <a:spcAft>
                <a:spcPts val="0"/>
              </a:spcAft>
              <a:buSzPts val="1440"/>
              <a:buChar char="►"/>
              <a:defRPr/>
            </a:lvl9pPr>
          </a:lstStyle>
          <a:p/>
        </p:txBody>
      </p:sp>
      <p:sp>
        <p:nvSpPr>
          <p:cNvPr id="48" name="Google Shape;48;p40"/>
          <p:cNvSpPr txBox="1"/>
          <p:nvPr>
            <p:ph idx="2" type="body"/>
          </p:nvPr>
        </p:nvSpPr>
        <p:spPr>
          <a:xfrm>
            <a:off x="3817477" y="1620442"/>
            <a:ext cx="3138026" cy="2910580"/>
          </a:xfrm>
          <a:prstGeom prst="rect">
            <a:avLst/>
          </a:prstGeom>
          <a:noFill/>
          <a:ln>
            <a:noFill/>
          </a:ln>
        </p:spPr>
        <p:txBody>
          <a:bodyPr anchorCtr="0" anchor="t" bIns="45700" lIns="91425" spcFirstLastPara="1" rIns="91425" wrap="square" tIns="45700">
            <a:normAutofit/>
          </a:bodyPr>
          <a:lstStyle>
            <a:lvl1pPr indent="-320040" lvl="0" marL="457200" algn="l">
              <a:spcBef>
                <a:spcPts val="750"/>
              </a:spcBef>
              <a:spcAft>
                <a:spcPts val="0"/>
              </a:spcAft>
              <a:buSzPts val="1440"/>
              <a:buChar char="►"/>
              <a:defRPr/>
            </a:lvl1pPr>
            <a:lvl2pPr indent="-320040" lvl="1" marL="914400" algn="l">
              <a:spcBef>
                <a:spcPts val="750"/>
              </a:spcBef>
              <a:spcAft>
                <a:spcPts val="0"/>
              </a:spcAft>
              <a:buSzPts val="1440"/>
              <a:buChar char="►"/>
              <a:defRPr/>
            </a:lvl2pPr>
            <a:lvl3pPr indent="-320039" lvl="2" marL="1371600" algn="l">
              <a:spcBef>
                <a:spcPts val="750"/>
              </a:spcBef>
              <a:spcAft>
                <a:spcPts val="0"/>
              </a:spcAft>
              <a:buSzPts val="1440"/>
              <a:buChar char="►"/>
              <a:defRPr/>
            </a:lvl3pPr>
            <a:lvl4pPr indent="-320039" lvl="3" marL="1828800" algn="l">
              <a:spcBef>
                <a:spcPts val="750"/>
              </a:spcBef>
              <a:spcAft>
                <a:spcPts val="0"/>
              </a:spcAft>
              <a:buSzPts val="1440"/>
              <a:buChar char="►"/>
              <a:defRPr/>
            </a:lvl4pPr>
            <a:lvl5pPr indent="-320039" lvl="4" marL="2286000" algn="l">
              <a:spcBef>
                <a:spcPts val="750"/>
              </a:spcBef>
              <a:spcAft>
                <a:spcPts val="0"/>
              </a:spcAft>
              <a:buSzPts val="1440"/>
              <a:buChar char="►"/>
              <a:defRPr/>
            </a:lvl5pPr>
            <a:lvl6pPr indent="-320039" lvl="5" marL="2743200" algn="l">
              <a:spcBef>
                <a:spcPts val="750"/>
              </a:spcBef>
              <a:spcAft>
                <a:spcPts val="0"/>
              </a:spcAft>
              <a:buSzPts val="1440"/>
              <a:buChar char="►"/>
              <a:defRPr/>
            </a:lvl6pPr>
            <a:lvl7pPr indent="-320039" lvl="6" marL="3200400" algn="l">
              <a:spcBef>
                <a:spcPts val="750"/>
              </a:spcBef>
              <a:spcAft>
                <a:spcPts val="0"/>
              </a:spcAft>
              <a:buSzPts val="1440"/>
              <a:buChar char="►"/>
              <a:defRPr/>
            </a:lvl7pPr>
            <a:lvl8pPr indent="-320040" lvl="7" marL="3657600" algn="l">
              <a:spcBef>
                <a:spcPts val="750"/>
              </a:spcBef>
              <a:spcAft>
                <a:spcPts val="0"/>
              </a:spcAft>
              <a:buSzPts val="1440"/>
              <a:buChar char="►"/>
              <a:defRPr/>
            </a:lvl8pPr>
            <a:lvl9pPr indent="-320040" lvl="8" marL="4114800" algn="l">
              <a:spcBef>
                <a:spcPts val="750"/>
              </a:spcBef>
              <a:spcAft>
                <a:spcPts val="0"/>
              </a:spcAft>
              <a:buSzPts val="1440"/>
              <a:buChar char="►"/>
              <a:defRPr/>
            </a:lvl9pPr>
          </a:lstStyle>
          <a:p/>
        </p:txBody>
      </p:sp>
      <p:sp>
        <p:nvSpPr>
          <p:cNvPr id="49" name="Google Shape;49;p40"/>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0"/>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0"/>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600"/>
              <a:buFont typeface="Trebuchet MS"/>
              <a:buNone/>
              <a:defRPr/>
            </a:lvl1pPr>
            <a:lvl2pPr indent="0" lvl="1" marL="0" algn="r">
              <a:spcBef>
                <a:spcPts val="0"/>
              </a:spcBef>
              <a:spcAft>
                <a:spcPts val="0"/>
              </a:spcAft>
              <a:buClr>
                <a:schemeClr val="accent1"/>
              </a:buClr>
              <a:buSzPts val="600"/>
              <a:buFont typeface="Trebuchet MS"/>
              <a:buNone/>
              <a:defRPr/>
            </a:lvl2pPr>
            <a:lvl3pPr indent="0" lvl="2" marL="0" algn="r">
              <a:spcBef>
                <a:spcPts val="0"/>
              </a:spcBef>
              <a:spcAft>
                <a:spcPts val="0"/>
              </a:spcAft>
              <a:buClr>
                <a:schemeClr val="accent1"/>
              </a:buClr>
              <a:buSzPts val="600"/>
              <a:buFont typeface="Trebuchet MS"/>
              <a:buNone/>
              <a:defRPr/>
            </a:lvl3pPr>
            <a:lvl4pPr indent="0" lvl="3" marL="0" algn="r">
              <a:spcBef>
                <a:spcPts val="0"/>
              </a:spcBef>
              <a:spcAft>
                <a:spcPts val="0"/>
              </a:spcAft>
              <a:buClr>
                <a:schemeClr val="accent1"/>
              </a:buClr>
              <a:buSzPts val="600"/>
              <a:buFont typeface="Trebuchet MS"/>
              <a:buNone/>
              <a:defRPr/>
            </a:lvl4pPr>
            <a:lvl5pPr indent="0" lvl="4" marL="0" algn="r">
              <a:spcBef>
                <a:spcPts val="0"/>
              </a:spcBef>
              <a:spcAft>
                <a:spcPts val="0"/>
              </a:spcAft>
              <a:buClr>
                <a:schemeClr val="accent1"/>
              </a:buClr>
              <a:buSzPts val="600"/>
              <a:buFont typeface="Trebuchet MS"/>
              <a:buNone/>
              <a:defRPr/>
            </a:lvl5pPr>
            <a:lvl6pPr indent="0" lvl="5" marL="0" algn="r">
              <a:spcBef>
                <a:spcPts val="0"/>
              </a:spcBef>
              <a:spcAft>
                <a:spcPts val="0"/>
              </a:spcAft>
              <a:buClr>
                <a:schemeClr val="accent1"/>
              </a:buClr>
              <a:buSzPts val="600"/>
              <a:buFont typeface="Trebuchet MS"/>
              <a:buNone/>
              <a:defRPr/>
            </a:lvl6pPr>
            <a:lvl7pPr indent="0" lvl="6" marL="0" algn="r">
              <a:spcBef>
                <a:spcPts val="0"/>
              </a:spcBef>
              <a:spcAft>
                <a:spcPts val="0"/>
              </a:spcAft>
              <a:buClr>
                <a:schemeClr val="accent1"/>
              </a:buClr>
              <a:buSzPts val="600"/>
              <a:buFont typeface="Trebuchet MS"/>
              <a:buNone/>
              <a:defRPr/>
            </a:lvl7pPr>
            <a:lvl8pPr indent="0" lvl="7" marL="0" algn="r">
              <a:spcBef>
                <a:spcPts val="0"/>
              </a:spcBef>
              <a:spcAft>
                <a:spcPts val="0"/>
              </a:spcAft>
              <a:buClr>
                <a:schemeClr val="accent1"/>
              </a:buClr>
              <a:buSzPts val="600"/>
              <a:buFont typeface="Trebuchet MS"/>
              <a:buNone/>
              <a:defRPr/>
            </a:lvl8pPr>
            <a:lvl9pPr indent="0" lvl="8" mar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 name="Shape 52"/>
        <p:cNvGrpSpPr/>
        <p:nvPr/>
      </p:nvGrpSpPr>
      <p:grpSpPr>
        <a:xfrm>
          <a:off x="0" y="0"/>
          <a:ext cx="0" cy="0"/>
          <a:chOff x="0" y="0"/>
          <a:chExt cx="0" cy="0"/>
        </a:xfrm>
      </p:grpSpPr>
      <p:sp>
        <p:nvSpPr>
          <p:cNvPr id="53" name="Google Shape;53;p41"/>
          <p:cNvSpPr txBox="1"/>
          <p:nvPr>
            <p:ph type="title"/>
          </p:nvPr>
        </p:nvSpPr>
        <p:spPr>
          <a:xfrm>
            <a:off x="508001" y="2025651"/>
            <a:ext cx="6447501" cy="136993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000"/>
              <a:buFont typeface="Trebuchet MS"/>
              <a:buNone/>
              <a:defRPr b="0" sz="3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41"/>
          <p:cNvSpPr txBox="1"/>
          <p:nvPr>
            <p:ph idx="1" type="body"/>
          </p:nvPr>
        </p:nvSpPr>
        <p:spPr>
          <a:xfrm>
            <a:off x="508001" y="3395586"/>
            <a:ext cx="6447501" cy="645300"/>
          </a:xfrm>
          <a:prstGeom prst="rect">
            <a:avLst/>
          </a:prstGeom>
          <a:noFill/>
          <a:ln>
            <a:noFill/>
          </a:ln>
        </p:spPr>
        <p:txBody>
          <a:bodyPr anchorCtr="0" anchor="t" bIns="45700" lIns="91425" spcFirstLastPara="1" rIns="91425" wrap="square" tIns="45700">
            <a:normAutofit/>
          </a:bodyPr>
          <a:lstStyle>
            <a:lvl1pPr indent="-228600" lvl="0" marL="457200" algn="l">
              <a:spcBef>
                <a:spcPts val="750"/>
              </a:spcBef>
              <a:spcAft>
                <a:spcPts val="0"/>
              </a:spcAft>
              <a:buSzPts val="1200"/>
              <a:buNone/>
              <a:defRPr sz="1500">
                <a:solidFill>
                  <a:srgbClr val="7F7F7F"/>
                </a:solidFill>
              </a:defRPr>
            </a:lvl1pPr>
            <a:lvl2pPr indent="-228600" lvl="1" marL="914400" algn="l">
              <a:spcBef>
                <a:spcPts val="750"/>
              </a:spcBef>
              <a:spcAft>
                <a:spcPts val="0"/>
              </a:spcAft>
              <a:buSzPts val="1080"/>
              <a:buNone/>
              <a:defRPr sz="1350">
                <a:solidFill>
                  <a:srgbClr val="888888"/>
                </a:solidFill>
              </a:defRPr>
            </a:lvl2pPr>
            <a:lvl3pPr indent="-228600" lvl="2" marL="1371600" algn="l">
              <a:spcBef>
                <a:spcPts val="750"/>
              </a:spcBef>
              <a:spcAft>
                <a:spcPts val="0"/>
              </a:spcAft>
              <a:buSzPts val="960"/>
              <a:buNone/>
              <a:defRPr sz="1200">
                <a:solidFill>
                  <a:srgbClr val="888888"/>
                </a:solidFill>
              </a:defRPr>
            </a:lvl3pPr>
            <a:lvl4pPr indent="-228600" lvl="3" marL="1828800" algn="l">
              <a:spcBef>
                <a:spcPts val="750"/>
              </a:spcBef>
              <a:spcAft>
                <a:spcPts val="0"/>
              </a:spcAft>
              <a:buSzPts val="840"/>
              <a:buNone/>
              <a:defRPr sz="1050">
                <a:solidFill>
                  <a:srgbClr val="888888"/>
                </a:solidFill>
              </a:defRPr>
            </a:lvl4pPr>
            <a:lvl5pPr indent="-228600" lvl="4" marL="2286000" algn="l">
              <a:spcBef>
                <a:spcPts val="750"/>
              </a:spcBef>
              <a:spcAft>
                <a:spcPts val="0"/>
              </a:spcAft>
              <a:buSzPts val="840"/>
              <a:buNone/>
              <a:defRPr sz="1050">
                <a:solidFill>
                  <a:srgbClr val="888888"/>
                </a:solidFill>
              </a:defRPr>
            </a:lvl5pPr>
            <a:lvl6pPr indent="-228600" lvl="5" marL="2743200" algn="l">
              <a:spcBef>
                <a:spcPts val="750"/>
              </a:spcBef>
              <a:spcAft>
                <a:spcPts val="0"/>
              </a:spcAft>
              <a:buSzPts val="840"/>
              <a:buNone/>
              <a:defRPr sz="1050">
                <a:solidFill>
                  <a:srgbClr val="888888"/>
                </a:solidFill>
              </a:defRPr>
            </a:lvl6pPr>
            <a:lvl7pPr indent="-228600" lvl="6" marL="3200400" algn="l">
              <a:spcBef>
                <a:spcPts val="750"/>
              </a:spcBef>
              <a:spcAft>
                <a:spcPts val="0"/>
              </a:spcAft>
              <a:buSzPts val="840"/>
              <a:buNone/>
              <a:defRPr sz="1050">
                <a:solidFill>
                  <a:srgbClr val="888888"/>
                </a:solidFill>
              </a:defRPr>
            </a:lvl7pPr>
            <a:lvl8pPr indent="-228600" lvl="7" marL="3657600" algn="l">
              <a:spcBef>
                <a:spcPts val="750"/>
              </a:spcBef>
              <a:spcAft>
                <a:spcPts val="0"/>
              </a:spcAft>
              <a:buSzPts val="840"/>
              <a:buNone/>
              <a:defRPr sz="1050">
                <a:solidFill>
                  <a:srgbClr val="888888"/>
                </a:solidFill>
              </a:defRPr>
            </a:lvl8pPr>
            <a:lvl9pPr indent="-228600" lvl="8" marL="4114800" algn="l">
              <a:spcBef>
                <a:spcPts val="750"/>
              </a:spcBef>
              <a:spcAft>
                <a:spcPts val="0"/>
              </a:spcAft>
              <a:buSzPts val="840"/>
              <a:buNone/>
              <a:defRPr sz="1050">
                <a:solidFill>
                  <a:srgbClr val="888888"/>
                </a:solidFill>
              </a:defRPr>
            </a:lvl9pPr>
          </a:lstStyle>
          <a:p/>
        </p:txBody>
      </p:sp>
      <p:sp>
        <p:nvSpPr>
          <p:cNvPr id="55" name="Google Shape;55;p41"/>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1"/>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1"/>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600"/>
              <a:buFont typeface="Trebuchet MS"/>
              <a:buNone/>
              <a:defRPr/>
            </a:lvl1pPr>
            <a:lvl2pPr indent="0" lvl="1" marL="0" algn="r">
              <a:spcBef>
                <a:spcPts val="0"/>
              </a:spcBef>
              <a:spcAft>
                <a:spcPts val="0"/>
              </a:spcAft>
              <a:buClr>
                <a:schemeClr val="accent1"/>
              </a:buClr>
              <a:buSzPts val="600"/>
              <a:buFont typeface="Trebuchet MS"/>
              <a:buNone/>
              <a:defRPr/>
            </a:lvl2pPr>
            <a:lvl3pPr indent="0" lvl="2" marL="0" algn="r">
              <a:spcBef>
                <a:spcPts val="0"/>
              </a:spcBef>
              <a:spcAft>
                <a:spcPts val="0"/>
              </a:spcAft>
              <a:buClr>
                <a:schemeClr val="accent1"/>
              </a:buClr>
              <a:buSzPts val="600"/>
              <a:buFont typeface="Trebuchet MS"/>
              <a:buNone/>
              <a:defRPr/>
            </a:lvl3pPr>
            <a:lvl4pPr indent="0" lvl="3" marL="0" algn="r">
              <a:spcBef>
                <a:spcPts val="0"/>
              </a:spcBef>
              <a:spcAft>
                <a:spcPts val="0"/>
              </a:spcAft>
              <a:buClr>
                <a:schemeClr val="accent1"/>
              </a:buClr>
              <a:buSzPts val="600"/>
              <a:buFont typeface="Trebuchet MS"/>
              <a:buNone/>
              <a:defRPr/>
            </a:lvl4pPr>
            <a:lvl5pPr indent="0" lvl="4" marL="0" algn="r">
              <a:spcBef>
                <a:spcPts val="0"/>
              </a:spcBef>
              <a:spcAft>
                <a:spcPts val="0"/>
              </a:spcAft>
              <a:buClr>
                <a:schemeClr val="accent1"/>
              </a:buClr>
              <a:buSzPts val="600"/>
              <a:buFont typeface="Trebuchet MS"/>
              <a:buNone/>
              <a:defRPr/>
            </a:lvl5pPr>
            <a:lvl6pPr indent="0" lvl="5" marL="0" algn="r">
              <a:spcBef>
                <a:spcPts val="0"/>
              </a:spcBef>
              <a:spcAft>
                <a:spcPts val="0"/>
              </a:spcAft>
              <a:buClr>
                <a:schemeClr val="accent1"/>
              </a:buClr>
              <a:buSzPts val="600"/>
              <a:buFont typeface="Trebuchet MS"/>
              <a:buNone/>
              <a:defRPr/>
            </a:lvl6pPr>
            <a:lvl7pPr indent="0" lvl="6" marL="0" algn="r">
              <a:spcBef>
                <a:spcPts val="0"/>
              </a:spcBef>
              <a:spcAft>
                <a:spcPts val="0"/>
              </a:spcAft>
              <a:buClr>
                <a:schemeClr val="accent1"/>
              </a:buClr>
              <a:buSzPts val="600"/>
              <a:buFont typeface="Trebuchet MS"/>
              <a:buNone/>
              <a:defRPr/>
            </a:lvl7pPr>
            <a:lvl8pPr indent="0" lvl="7" marL="0" algn="r">
              <a:spcBef>
                <a:spcPts val="0"/>
              </a:spcBef>
              <a:spcAft>
                <a:spcPts val="0"/>
              </a:spcAft>
              <a:buClr>
                <a:schemeClr val="accent1"/>
              </a:buClr>
              <a:buSzPts val="600"/>
              <a:buFont typeface="Trebuchet MS"/>
              <a:buNone/>
              <a:defRPr/>
            </a:lvl8pPr>
            <a:lvl9pPr indent="0" lvl="8" mar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42"/>
          <p:cNvSpPr txBox="1"/>
          <p:nvPr>
            <p:ph type="title"/>
          </p:nvPr>
        </p:nvSpPr>
        <p:spPr>
          <a:xfrm>
            <a:off x="508001" y="457200"/>
            <a:ext cx="6447501" cy="9906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27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2"/>
          <p:cNvSpPr txBox="1"/>
          <p:nvPr>
            <p:ph idx="1" type="body"/>
          </p:nvPr>
        </p:nvSpPr>
        <p:spPr>
          <a:xfrm>
            <a:off x="506809" y="1620737"/>
            <a:ext cx="3139217" cy="432197"/>
          </a:xfrm>
          <a:prstGeom prst="rect">
            <a:avLst/>
          </a:prstGeom>
          <a:noFill/>
          <a:ln>
            <a:noFill/>
          </a:ln>
        </p:spPr>
        <p:txBody>
          <a:bodyPr anchorCtr="0" anchor="b" bIns="45700" lIns="91425" spcFirstLastPara="1" rIns="91425" wrap="square" tIns="45700">
            <a:noAutofit/>
          </a:bodyPr>
          <a:lstStyle>
            <a:lvl1pPr indent="-228600" lvl="0" marL="457200" algn="l">
              <a:spcBef>
                <a:spcPts val="750"/>
              </a:spcBef>
              <a:spcAft>
                <a:spcPts val="0"/>
              </a:spcAft>
              <a:buSzPts val="1440"/>
              <a:buNone/>
              <a:defRPr b="0" sz="1800"/>
            </a:lvl1pPr>
            <a:lvl2pPr indent="-228600" lvl="1" marL="914400" algn="l">
              <a:spcBef>
                <a:spcPts val="750"/>
              </a:spcBef>
              <a:spcAft>
                <a:spcPts val="0"/>
              </a:spcAft>
              <a:buSzPts val="1200"/>
              <a:buNone/>
              <a:defRPr b="1" sz="1500"/>
            </a:lvl2pPr>
            <a:lvl3pPr indent="-228600" lvl="2" marL="1371600" algn="l">
              <a:spcBef>
                <a:spcPts val="750"/>
              </a:spcBef>
              <a:spcAft>
                <a:spcPts val="0"/>
              </a:spcAft>
              <a:buSzPts val="1080"/>
              <a:buNone/>
              <a:defRPr b="1" sz="1350"/>
            </a:lvl3pPr>
            <a:lvl4pPr indent="-228600" lvl="3" marL="1828800" algn="l">
              <a:spcBef>
                <a:spcPts val="750"/>
              </a:spcBef>
              <a:spcAft>
                <a:spcPts val="0"/>
              </a:spcAft>
              <a:buSzPts val="960"/>
              <a:buNone/>
              <a:defRPr b="1" sz="1200"/>
            </a:lvl4pPr>
            <a:lvl5pPr indent="-228600" lvl="4" marL="2286000" algn="l">
              <a:spcBef>
                <a:spcPts val="750"/>
              </a:spcBef>
              <a:spcAft>
                <a:spcPts val="0"/>
              </a:spcAft>
              <a:buSzPts val="960"/>
              <a:buNone/>
              <a:defRPr b="1" sz="1200"/>
            </a:lvl5pPr>
            <a:lvl6pPr indent="-228600" lvl="5" marL="2743200" algn="l">
              <a:spcBef>
                <a:spcPts val="750"/>
              </a:spcBef>
              <a:spcAft>
                <a:spcPts val="0"/>
              </a:spcAft>
              <a:buSzPts val="960"/>
              <a:buNone/>
              <a:defRPr b="1" sz="1200"/>
            </a:lvl6pPr>
            <a:lvl7pPr indent="-228600" lvl="6" marL="3200400" algn="l">
              <a:spcBef>
                <a:spcPts val="750"/>
              </a:spcBef>
              <a:spcAft>
                <a:spcPts val="0"/>
              </a:spcAft>
              <a:buSzPts val="960"/>
              <a:buNone/>
              <a:defRPr b="1" sz="1200"/>
            </a:lvl7pPr>
            <a:lvl8pPr indent="-228600" lvl="7" marL="3657600" algn="l">
              <a:spcBef>
                <a:spcPts val="750"/>
              </a:spcBef>
              <a:spcAft>
                <a:spcPts val="0"/>
              </a:spcAft>
              <a:buSzPts val="960"/>
              <a:buNone/>
              <a:defRPr b="1" sz="1200"/>
            </a:lvl8pPr>
            <a:lvl9pPr indent="-228600" lvl="8" marL="4114800" algn="l">
              <a:spcBef>
                <a:spcPts val="750"/>
              </a:spcBef>
              <a:spcAft>
                <a:spcPts val="0"/>
              </a:spcAft>
              <a:buSzPts val="960"/>
              <a:buNone/>
              <a:defRPr b="1" sz="1200"/>
            </a:lvl9pPr>
          </a:lstStyle>
          <a:p/>
        </p:txBody>
      </p:sp>
      <p:sp>
        <p:nvSpPr>
          <p:cNvPr id="61" name="Google Shape;61;p42"/>
          <p:cNvSpPr txBox="1"/>
          <p:nvPr>
            <p:ph idx="2" type="body"/>
          </p:nvPr>
        </p:nvSpPr>
        <p:spPr>
          <a:xfrm>
            <a:off x="506809" y="2052934"/>
            <a:ext cx="3139217" cy="2478088"/>
          </a:xfrm>
          <a:prstGeom prst="rect">
            <a:avLst/>
          </a:prstGeom>
          <a:noFill/>
          <a:ln>
            <a:noFill/>
          </a:ln>
        </p:spPr>
        <p:txBody>
          <a:bodyPr anchorCtr="0" anchor="t" bIns="45700" lIns="91425" spcFirstLastPara="1" rIns="91425" wrap="square" tIns="45700">
            <a:normAutofit/>
          </a:bodyPr>
          <a:lstStyle>
            <a:lvl1pPr indent="-320040" lvl="0" marL="457200" algn="l">
              <a:spcBef>
                <a:spcPts val="750"/>
              </a:spcBef>
              <a:spcAft>
                <a:spcPts val="0"/>
              </a:spcAft>
              <a:buSzPts val="1440"/>
              <a:buChar char="►"/>
              <a:defRPr/>
            </a:lvl1pPr>
            <a:lvl2pPr indent="-320040" lvl="1" marL="914400" algn="l">
              <a:spcBef>
                <a:spcPts val="750"/>
              </a:spcBef>
              <a:spcAft>
                <a:spcPts val="0"/>
              </a:spcAft>
              <a:buSzPts val="1440"/>
              <a:buChar char="►"/>
              <a:defRPr/>
            </a:lvl2pPr>
            <a:lvl3pPr indent="-320039" lvl="2" marL="1371600" algn="l">
              <a:spcBef>
                <a:spcPts val="750"/>
              </a:spcBef>
              <a:spcAft>
                <a:spcPts val="0"/>
              </a:spcAft>
              <a:buSzPts val="1440"/>
              <a:buChar char="►"/>
              <a:defRPr/>
            </a:lvl3pPr>
            <a:lvl4pPr indent="-320039" lvl="3" marL="1828800" algn="l">
              <a:spcBef>
                <a:spcPts val="750"/>
              </a:spcBef>
              <a:spcAft>
                <a:spcPts val="0"/>
              </a:spcAft>
              <a:buSzPts val="1440"/>
              <a:buChar char="►"/>
              <a:defRPr/>
            </a:lvl4pPr>
            <a:lvl5pPr indent="-320039" lvl="4" marL="2286000" algn="l">
              <a:spcBef>
                <a:spcPts val="750"/>
              </a:spcBef>
              <a:spcAft>
                <a:spcPts val="0"/>
              </a:spcAft>
              <a:buSzPts val="1440"/>
              <a:buChar char="►"/>
              <a:defRPr/>
            </a:lvl5pPr>
            <a:lvl6pPr indent="-320039" lvl="5" marL="2743200" algn="l">
              <a:spcBef>
                <a:spcPts val="750"/>
              </a:spcBef>
              <a:spcAft>
                <a:spcPts val="0"/>
              </a:spcAft>
              <a:buSzPts val="1440"/>
              <a:buChar char="►"/>
              <a:defRPr/>
            </a:lvl6pPr>
            <a:lvl7pPr indent="-320039" lvl="6" marL="3200400" algn="l">
              <a:spcBef>
                <a:spcPts val="750"/>
              </a:spcBef>
              <a:spcAft>
                <a:spcPts val="0"/>
              </a:spcAft>
              <a:buSzPts val="1440"/>
              <a:buChar char="►"/>
              <a:defRPr/>
            </a:lvl7pPr>
            <a:lvl8pPr indent="-320040" lvl="7" marL="3657600" algn="l">
              <a:spcBef>
                <a:spcPts val="750"/>
              </a:spcBef>
              <a:spcAft>
                <a:spcPts val="0"/>
              </a:spcAft>
              <a:buSzPts val="1440"/>
              <a:buChar char="►"/>
              <a:defRPr/>
            </a:lvl8pPr>
            <a:lvl9pPr indent="-320040" lvl="8" marL="4114800" algn="l">
              <a:spcBef>
                <a:spcPts val="750"/>
              </a:spcBef>
              <a:spcAft>
                <a:spcPts val="0"/>
              </a:spcAft>
              <a:buSzPts val="1440"/>
              <a:buChar char="►"/>
              <a:defRPr/>
            </a:lvl9pPr>
          </a:lstStyle>
          <a:p/>
        </p:txBody>
      </p:sp>
      <p:sp>
        <p:nvSpPr>
          <p:cNvPr id="62" name="Google Shape;62;p42"/>
          <p:cNvSpPr txBox="1"/>
          <p:nvPr>
            <p:ph idx="3" type="body"/>
          </p:nvPr>
        </p:nvSpPr>
        <p:spPr>
          <a:xfrm>
            <a:off x="3816287" y="1620737"/>
            <a:ext cx="3139214" cy="432197"/>
          </a:xfrm>
          <a:prstGeom prst="rect">
            <a:avLst/>
          </a:prstGeom>
          <a:noFill/>
          <a:ln>
            <a:noFill/>
          </a:ln>
        </p:spPr>
        <p:txBody>
          <a:bodyPr anchorCtr="0" anchor="b" bIns="45700" lIns="91425" spcFirstLastPara="1" rIns="91425" wrap="square" tIns="45700">
            <a:noAutofit/>
          </a:bodyPr>
          <a:lstStyle>
            <a:lvl1pPr indent="-228600" lvl="0" marL="457200" algn="l">
              <a:spcBef>
                <a:spcPts val="750"/>
              </a:spcBef>
              <a:spcAft>
                <a:spcPts val="0"/>
              </a:spcAft>
              <a:buSzPts val="1440"/>
              <a:buNone/>
              <a:defRPr b="0" sz="1800"/>
            </a:lvl1pPr>
            <a:lvl2pPr indent="-228600" lvl="1" marL="914400" algn="l">
              <a:spcBef>
                <a:spcPts val="750"/>
              </a:spcBef>
              <a:spcAft>
                <a:spcPts val="0"/>
              </a:spcAft>
              <a:buSzPts val="1200"/>
              <a:buNone/>
              <a:defRPr b="1" sz="1500"/>
            </a:lvl2pPr>
            <a:lvl3pPr indent="-228600" lvl="2" marL="1371600" algn="l">
              <a:spcBef>
                <a:spcPts val="750"/>
              </a:spcBef>
              <a:spcAft>
                <a:spcPts val="0"/>
              </a:spcAft>
              <a:buSzPts val="1080"/>
              <a:buNone/>
              <a:defRPr b="1" sz="1350"/>
            </a:lvl3pPr>
            <a:lvl4pPr indent="-228600" lvl="3" marL="1828800" algn="l">
              <a:spcBef>
                <a:spcPts val="750"/>
              </a:spcBef>
              <a:spcAft>
                <a:spcPts val="0"/>
              </a:spcAft>
              <a:buSzPts val="960"/>
              <a:buNone/>
              <a:defRPr b="1" sz="1200"/>
            </a:lvl4pPr>
            <a:lvl5pPr indent="-228600" lvl="4" marL="2286000" algn="l">
              <a:spcBef>
                <a:spcPts val="750"/>
              </a:spcBef>
              <a:spcAft>
                <a:spcPts val="0"/>
              </a:spcAft>
              <a:buSzPts val="960"/>
              <a:buNone/>
              <a:defRPr b="1" sz="1200"/>
            </a:lvl5pPr>
            <a:lvl6pPr indent="-228600" lvl="5" marL="2743200" algn="l">
              <a:spcBef>
                <a:spcPts val="750"/>
              </a:spcBef>
              <a:spcAft>
                <a:spcPts val="0"/>
              </a:spcAft>
              <a:buSzPts val="960"/>
              <a:buNone/>
              <a:defRPr b="1" sz="1200"/>
            </a:lvl6pPr>
            <a:lvl7pPr indent="-228600" lvl="6" marL="3200400" algn="l">
              <a:spcBef>
                <a:spcPts val="750"/>
              </a:spcBef>
              <a:spcAft>
                <a:spcPts val="0"/>
              </a:spcAft>
              <a:buSzPts val="960"/>
              <a:buNone/>
              <a:defRPr b="1" sz="1200"/>
            </a:lvl7pPr>
            <a:lvl8pPr indent="-228600" lvl="7" marL="3657600" algn="l">
              <a:spcBef>
                <a:spcPts val="750"/>
              </a:spcBef>
              <a:spcAft>
                <a:spcPts val="0"/>
              </a:spcAft>
              <a:buSzPts val="960"/>
              <a:buNone/>
              <a:defRPr b="1" sz="1200"/>
            </a:lvl8pPr>
            <a:lvl9pPr indent="-228600" lvl="8" marL="4114800" algn="l">
              <a:spcBef>
                <a:spcPts val="750"/>
              </a:spcBef>
              <a:spcAft>
                <a:spcPts val="0"/>
              </a:spcAft>
              <a:buSzPts val="960"/>
              <a:buNone/>
              <a:defRPr b="1" sz="1200"/>
            </a:lvl9pPr>
          </a:lstStyle>
          <a:p/>
        </p:txBody>
      </p:sp>
      <p:sp>
        <p:nvSpPr>
          <p:cNvPr id="63" name="Google Shape;63;p42"/>
          <p:cNvSpPr txBox="1"/>
          <p:nvPr>
            <p:ph idx="4" type="body"/>
          </p:nvPr>
        </p:nvSpPr>
        <p:spPr>
          <a:xfrm>
            <a:off x="3816288" y="2052934"/>
            <a:ext cx="3139213" cy="2478088"/>
          </a:xfrm>
          <a:prstGeom prst="rect">
            <a:avLst/>
          </a:prstGeom>
          <a:noFill/>
          <a:ln>
            <a:noFill/>
          </a:ln>
        </p:spPr>
        <p:txBody>
          <a:bodyPr anchorCtr="0" anchor="t" bIns="45700" lIns="91425" spcFirstLastPara="1" rIns="91425" wrap="square" tIns="45700">
            <a:normAutofit/>
          </a:bodyPr>
          <a:lstStyle>
            <a:lvl1pPr indent="-320040" lvl="0" marL="457200" algn="l">
              <a:spcBef>
                <a:spcPts val="750"/>
              </a:spcBef>
              <a:spcAft>
                <a:spcPts val="0"/>
              </a:spcAft>
              <a:buSzPts val="1440"/>
              <a:buChar char="►"/>
              <a:defRPr/>
            </a:lvl1pPr>
            <a:lvl2pPr indent="-320040" lvl="1" marL="914400" algn="l">
              <a:spcBef>
                <a:spcPts val="750"/>
              </a:spcBef>
              <a:spcAft>
                <a:spcPts val="0"/>
              </a:spcAft>
              <a:buSzPts val="1440"/>
              <a:buChar char="►"/>
              <a:defRPr/>
            </a:lvl2pPr>
            <a:lvl3pPr indent="-320039" lvl="2" marL="1371600" algn="l">
              <a:spcBef>
                <a:spcPts val="750"/>
              </a:spcBef>
              <a:spcAft>
                <a:spcPts val="0"/>
              </a:spcAft>
              <a:buSzPts val="1440"/>
              <a:buChar char="►"/>
              <a:defRPr/>
            </a:lvl3pPr>
            <a:lvl4pPr indent="-320039" lvl="3" marL="1828800" algn="l">
              <a:spcBef>
                <a:spcPts val="750"/>
              </a:spcBef>
              <a:spcAft>
                <a:spcPts val="0"/>
              </a:spcAft>
              <a:buSzPts val="1440"/>
              <a:buChar char="►"/>
              <a:defRPr/>
            </a:lvl4pPr>
            <a:lvl5pPr indent="-320039" lvl="4" marL="2286000" algn="l">
              <a:spcBef>
                <a:spcPts val="750"/>
              </a:spcBef>
              <a:spcAft>
                <a:spcPts val="0"/>
              </a:spcAft>
              <a:buSzPts val="1440"/>
              <a:buChar char="►"/>
              <a:defRPr/>
            </a:lvl5pPr>
            <a:lvl6pPr indent="-320039" lvl="5" marL="2743200" algn="l">
              <a:spcBef>
                <a:spcPts val="750"/>
              </a:spcBef>
              <a:spcAft>
                <a:spcPts val="0"/>
              </a:spcAft>
              <a:buSzPts val="1440"/>
              <a:buChar char="►"/>
              <a:defRPr/>
            </a:lvl6pPr>
            <a:lvl7pPr indent="-320039" lvl="6" marL="3200400" algn="l">
              <a:spcBef>
                <a:spcPts val="750"/>
              </a:spcBef>
              <a:spcAft>
                <a:spcPts val="0"/>
              </a:spcAft>
              <a:buSzPts val="1440"/>
              <a:buChar char="►"/>
              <a:defRPr/>
            </a:lvl7pPr>
            <a:lvl8pPr indent="-320040" lvl="7" marL="3657600" algn="l">
              <a:spcBef>
                <a:spcPts val="750"/>
              </a:spcBef>
              <a:spcAft>
                <a:spcPts val="0"/>
              </a:spcAft>
              <a:buSzPts val="1440"/>
              <a:buChar char="►"/>
              <a:defRPr/>
            </a:lvl8pPr>
            <a:lvl9pPr indent="-320040" lvl="8" marL="4114800" algn="l">
              <a:spcBef>
                <a:spcPts val="750"/>
              </a:spcBef>
              <a:spcAft>
                <a:spcPts val="0"/>
              </a:spcAft>
              <a:buSzPts val="1440"/>
              <a:buChar char="►"/>
              <a:defRPr/>
            </a:lvl9pPr>
          </a:lstStyle>
          <a:p/>
        </p:txBody>
      </p:sp>
      <p:sp>
        <p:nvSpPr>
          <p:cNvPr id="64" name="Google Shape;64;p42"/>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2"/>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2"/>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600"/>
              <a:buFont typeface="Trebuchet MS"/>
              <a:buNone/>
              <a:defRPr/>
            </a:lvl1pPr>
            <a:lvl2pPr indent="0" lvl="1" marL="0" algn="r">
              <a:spcBef>
                <a:spcPts val="0"/>
              </a:spcBef>
              <a:spcAft>
                <a:spcPts val="0"/>
              </a:spcAft>
              <a:buClr>
                <a:schemeClr val="accent1"/>
              </a:buClr>
              <a:buSzPts val="600"/>
              <a:buFont typeface="Trebuchet MS"/>
              <a:buNone/>
              <a:defRPr/>
            </a:lvl2pPr>
            <a:lvl3pPr indent="0" lvl="2" marL="0" algn="r">
              <a:spcBef>
                <a:spcPts val="0"/>
              </a:spcBef>
              <a:spcAft>
                <a:spcPts val="0"/>
              </a:spcAft>
              <a:buClr>
                <a:schemeClr val="accent1"/>
              </a:buClr>
              <a:buSzPts val="600"/>
              <a:buFont typeface="Trebuchet MS"/>
              <a:buNone/>
              <a:defRPr/>
            </a:lvl3pPr>
            <a:lvl4pPr indent="0" lvl="3" marL="0" algn="r">
              <a:spcBef>
                <a:spcPts val="0"/>
              </a:spcBef>
              <a:spcAft>
                <a:spcPts val="0"/>
              </a:spcAft>
              <a:buClr>
                <a:schemeClr val="accent1"/>
              </a:buClr>
              <a:buSzPts val="600"/>
              <a:buFont typeface="Trebuchet MS"/>
              <a:buNone/>
              <a:defRPr/>
            </a:lvl4pPr>
            <a:lvl5pPr indent="0" lvl="4" marL="0" algn="r">
              <a:spcBef>
                <a:spcPts val="0"/>
              </a:spcBef>
              <a:spcAft>
                <a:spcPts val="0"/>
              </a:spcAft>
              <a:buClr>
                <a:schemeClr val="accent1"/>
              </a:buClr>
              <a:buSzPts val="600"/>
              <a:buFont typeface="Trebuchet MS"/>
              <a:buNone/>
              <a:defRPr/>
            </a:lvl5pPr>
            <a:lvl6pPr indent="0" lvl="5" marL="0" algn="r">
              <a:spcBef>
                <a:spcPts val="0"/>
              </a:spcBef>
              <a:spcAft>
                <a:spcPts val="0"/>
              </a:spcAft>
              <a:buClr>
                <a:schemeClr val="accent1"/>
              </a:buClr>
              <a:buSzPts val="600"/>
              <a:buFont typeface="Trebuchet MS"/>
              <a:buNone/>
              <a:defRPr/>
            </a:lvl6pPr>
            <a:lvl7pPr indent="0" lvl="6" marL="0" algn="r">
              <a:spcBef>
                <a:spcPts val="0"/>
              </a:spcBef>
              <a:spcAft>
                <a:spcPts val="0"/>
              </a:spcAft>
              <a:buClr>
                <a:schemeClr val="accent1"/>
              </a:buClr>
              <a:buSzPts val="600"/>
              <a:buFont typeface="Trebuchet MS"/>
              <a:buNone/>
              <a:defRPr/>
            </a:lvl7pPr>
            <a:lvl8pPr indent="0" lvl="7" marL="0" algn="r">
              <a:spcBef>
                <a:spcPts val="0"/>
              </a:spcBef>
              <a:spcAft>
                <a:spcPts val="0"/>
              </a:spcAft>
              <a:buClr>
                <a:schemeClr val="accent1"/>
              </a:buClr>
              <a:buSzPts val="600"/>
              <a:buFont typeface="Trebuchet MS"/>
              <a:buNone/>
              <a:defRPr/>
            </a:lvl8pPr>
            <a:lvl9pPr indent="0" lvl="8" mar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43"/>
          <p:cNvSpPr txBox="1"/>
          <p:nvPr>
            <p:ph type="title"/>
          </p:nvPr>
        </p:nvSpPr>
        <p:spPr>
          <a:xfrm>
            <a:off x="508001" y="457200"/>
            <a:ext cx="6447501" cy="9906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43"/>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3"/>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3"/>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600"/>
              <a:buFont typeface="Trebuchet MS"/>
              <a:buNone/>
              <a:defRPr/>
            </a:lvl1pPr>
            <a:lvl2pPr indent="0" lvl="1" marL="0" algn="r">
              <a:spcBef>
                <a:spcPts val="0"/>
              </a:spcBef>
              <a:spcAft>
                <a:spcPts val="0"/>
              </a:spcAft>
              <a:buClr>
                <a:schemeClr val="accent1"/>
              </a:buClr>
              <a:buSzPts val="600"/>
              <a:buFont typeface="Trebuchet MS"/>
              <a:buNone/>
              <a:defRPr/>
            </a:lvl2pPr>
            <a:lvl3pPr indent="0" lvl="2" marL="0" algn="r">
              <a:spcBef>
                <a:spcPts val="0"/>
              </a:spcBef>
              <a:spcAft>
                <a:spcPts val="0"/>
              </a:spcAft>
              <a:buClr>
                <a:schemeClr val="accent1"/>
              </a:buClr>
              <a:buSzPts val="600"/>
              <a:buFont typeface="Trebuchet MS"/>
              <a:buNone/>
              <a:defRPr/>
            </a:lvl3pPr>
            <a:lvl4pPr indent="0" lvl="3" marL="0" algn="r">
              <a:spcBef>
                <a:spcPts val="0"/>
              </a:spcBef>
              <a:spcAft>
                <a:spcPts val="0"/>
              </a:spcAft>
              <a:buClr>
                <a:schemeClr val="accent1"/>
              </a:buClr>
              <a:buSzPts val="600"/>
              <a:buFont typeface="Trebuchet MS"/>
              <a:buNone/>
              <a:defRPr/>
            </a:lvl4pPr>
            <a:lvl5pPr indent="0" lvl="4" marL="0" algn="r">
              <a:spcBef>
                <a:spcPts val="0"/>
              </a:spcBef>
              <a:spcAft>
                <a:spcPts val="0"/>
              </a:spcAft>
              <a:buClr>
                <a:schemeClr val="accent1"/>
              </a:buClr>
              <a:buSzPts val="600"/>
              <a:buFont typeface="Trebuchet MS"/>
              <a:buNone/>
              <a:defRPr/>
            </a:lvl5pPr>
            <a:lvl6pPr indent="0" lvl="5" marL="0" algn="r">
              <a:spcBef>
                <a:spcPts val="0"/>
              </a:spcBef>
              <a:spcAft>
                <a:spcPts val="0"/>
              </a:spcAft>
              <a:buClr>
                <a:schemeClr val="accent1"/>
              </a:buClr>
              <a:buSzPts val="600"/>
              <a:buFont typeface="Trebuchet MS"/>
              <a:buNone/>
              <a:defRPr/>
            </a:lvl6pPr>
            <a:lvl7pPr indent="0" lvl="6" marL="0" algn="r">
              <a:spcBef>
                <a:spcPts val="0"/>
              </a:spcBef>
              <a:spcAft>
                <a:spcPts val="0"/>
              </a:spcAft>
              <a:buClr>
                <a:schemeClr val="accent1"/>
              </a:buClr>
              <a:buSzPts val="600"/>
              <a:buFont typeface="Trebuchet MS"/>
              <a:buNone/>
              <a:defRPr/>
            </a:lvl7pPr>
            <a:lvl8pPr indent="0" lvl="7" marL="0" algn="r">
              <a:spcBef>
                <a:spcPts val="0"/>
              </a:spcBef>
              <a:spcAft>
                <a:spcPts val="0"/>
              </a:spcAft>
              <a:buClr>
                <a:schemeClr val="accent1"/>
              </a:buClr>
              <a:buSzPts val="600"/>
              <a:buFont typeface="Trebuchet MS"/>
              <a:buNone/>
              <a:defRPr/>
            </a:lvl8pPr>
            <a:lvl9pPr indent="0" lvl="8" mar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44"/>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44"/>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44"/>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600"/>
              <a:buFont typeface="Trebuchet MS"/>
              <a:buNone/>
              <a:defRPr/>
            </a:lvl1pPr>
            <a:lvl2pPr indent="0" lvl="1" marL="0" algn="r">
              <a:spcBef>
                <a:spcPts val="0"/>
              </a:spcBef>
              <a:spcAft>
                <a:spcPts val="0"/>
              </a:spcAft>
              <a:buClr>
                <a:schemeClr val="accent1"/>
              </a:buClr>
              <a:buSzPts val="600"/>
              <a:buFont typeface="Trebuchet MS"/>
              <a:buNone/>
              <a:defRPr/>
            </a:lvl2pPr>
            <a:lvl3pPr indent="0" lvl="2" marL="0" algn="r">
              <a:spcBef>
                <a:spcPts val="0"/>
              </a:spcBef>
              <a:spcAft>
                <a:spcPts val="0"/>
              </a:spcAft>
              <a:buClr>
                <a:schemeClr val="accent1"/>
              </a:buClr>
              <a:buSzPts val="600"/>
              <a:buFont typeface="Trebuchet MS"/>
              <a:buNone/>
              <a:defRPr/>
            </a:lvl3pPr>
            <a:lvl4pPr indent="0" lvl="3" marL="0" algn="r">
              <a:spcBef>
                <a:spcPts val="0"/>
              </a:spcBef>
              <a:spcAft>
                <a:spcPts val="0"/>
              </a:spcAft>
              <a:buClr>
                <a:schemeClr val="accent1"/>
              </a:buClr>
              <a:buSzPts val="600"/>
              <a:buFont typeface="Trebuchet MS"/>
              <a:buNone/>
              <a:defRPr/>
            </a:lvl4pPr>
            <a:lvl5pPr indent="0" lvl="4" marL="0" algn="r">
              <a:spcBef>
                <a:spcPts val="0"/>
              </a:spcBef>
              <a:spcAft>
                <a:spcPts val="0"/>
              </a:spcAft>
              <a:buClr>
                <a:schemeClr val="accent1"/>
              </a:buClr>
              <a:buSzPts val="600"/>
              <a:buFont typeface="Trebuchet MS"/>
              <a:buNone/>
              <a:defRPr/>
            </a:lvl5pPr>
            <a:lvl6pPr indent="0" lvl="5" marL="0" algn="r">
              <a:spcBef>
                <a:spcPts val="0"/>
              </a:spcBef>
              <a:spcAft>
                <a:spcPts val="0"/>
              </a:spcAft>
              <a:buClr>
                <a:schemeClr val="accent1"/>
              </a:buClr>
              <a:buSzPts val="600"/>
              <a:buFont typeface="Trebuchet MS"/>
              <a:buNone/>
              <a:defRPr/>
            </a:lvl6pPr>
            <a:lvl7pPr indent="0" lvl="6" marL="0" algn="r">
              <a:spcBef>
                <a:spcPts val="0"/>
              </a:spcBef>
              <a:spcAft>
                <a:spcPts val="0"/>
              </a:spcAft>
              <a:buClr>
                <a:schemeClr val="accent1"/>
              </a:buClr>
              <a:buSzPts val="600"/>
              <a:buFont typeface="Trebuchet MS"/>
              <a:buNone/>
              <a:defRPr/>
            </a:lvl7pPr>
            <a:lvl8pPr indent="0" lvl="7" marL="0" algn="r">
              <a:spcBef>
                <a:spcPts val="0"/>
              </a:spcBef>
              <a:spcAft>
                <a:spcPts val="0"/>
              </a:spcAft>
              <a:buClr>
                <a:schemeClr val="accent1"/>
              </a:buClr>
              <a:buSzPts val="600"/>
              <a:buFont typeface="Trebuchet MS"/>
              <a:buNone/>
              <a:defRPr/>
            </a:lvl8pPr>
            <a:lvl9pPr indent="0" lvl="8" mar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45"/>
          <p:cNvSpPr txBox="1"/>
          <p:nvPr>
            <p:ph type="title"/>
          </p:nvPr>
        </p:nvSpPr>
        <p:spPr>
          <a:xfrm>
            <a:off x="508001" y="1123953"/>
            <a:ext cx="2890896" cy="9588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1500"/>
              <a:buFont typeface="Trebuchet MS"/>
              <a:buNone/>
              <a:defRPr sz="15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5"/>
          <p:cNvSpPr txBox="1"/>
          <p:nvPr>
            <p:ph idx="1" type="body"/>
          </p:nvPr>
        </p:nvSpPr>
        <p:spPr>
          <a:xfrm>
            <a:off x="3570346" y="386193"/>
            <a:ext cx="3385156" cy="4144828"/>
          </a:xfrm>
          <a:prstGeom prst="rect">
            <a:avLst/>
          </a:prstGeom>
          <a:noFill/>
          <a:ln>
            <a:noFill/>
          </a:ln>
        </p:spPr>
        <p:txBody>
          <a:bodyPr anchorCtr="0" anchor="t" bIns="45700" lIns="91425" spcFirstLastPara="1" rIns="91425" wrap="square" tIns="45700">
            <a:normAutofit/>
          </a:bodyPr>
          <a:lstStyle>
            <a:lvl1pPr indent="-320040" lvl="0" marL="457200" algn="l">
              <a:spcBef>
                <a:spcPts val="750"/>
              </a:spcBef>
              <a:spcAft>
                <a:spcPts val="0"/>
              </a:spcAft>
              <a:buSzPts val="1440"/>
              <a:buChar char="►"/>
              <a:defRPr/>
            </a:lvl1pPr>
            <a:lvl2pPr indent="-320040" lvl="1" marL="914400" algn="l">
              <a:spcBef>
                <a:spcPts val="750"/>
              </a:spcBef>
              <a:spcAft>
                <a:spcPts val="0"/>
              </a:spcAft>
              <a:buSzPts val="1440"/>
              <a:buChar char="►"/>
              <a:defRPr/>
            </a:lvl2pPr>
            <a:lvl3pPr indent="-320039" lvl="2" marL="1371600" algn="l">
              <a:spcBef>
                <a:spcPts val="750"/>
              </a:spcBef>
              <a:spcAft>
                <a:spcPts val="0"/>
              </a:spcAft>
              <a:buSzPts val="1440"/>
              <a:buChar char="►"/>
              <a:defRPr/>
            </a:lvl3pPr>
            <a:lvl4pPr indent="-320039" lvl="3" marL="1828800" algn="l">
              <a:spcBef>
                <a:spcPts val="750"/>
              </a:spcBef>
              <a:spcAft>
                <a:spcPts val="0"/>
              </a:spcAft>
              <a:buSzPts val="1440"/>
              <a:buChar char="►"/>
              <a:defRPr/>
            </a:lvl4pPr>
            <a:lvl5pPr indent="-320039" lvl="4" marL="2286000" algn="l">
              <a:spcBef>
                <a:spcPts val="750"/>
              </a:spcBef>
              <a:spcAft>
                <a:spcPts val="0"/>
              </a:spcAft>
              <a:buSzPts val="1440"/>
              <a:buChar char="►"/>
              <a:defRPr/>
            </a:lvl5pPr>
            <a:lvl6pPr indent="-320039" lvl="5" marL="2743200" algn="l">
              <a:spcBef>
                <a:spcPts val="750"/>
              </a:spcBef>
              <a:spcAft>
                <a:spcPts val="0"/>
              </a:spcAft>
              <a:buSzPts val="1440"/>
              <a:buChar char="►"/>
              <a:defRPr/>
            </a:lvl6pPr>
            <a:lvl7pPr indent="-320039" lvl="6" marL="3200400" algn="l">
              <a:spcBef>
                <a:spcPts val="750"/>
              </a:spcBef>
              <a:spcAft>
                <a:spcPts val="0"/>
              </a:spcAft>
              <a:buSzPts val="1440"/>
              <a:buChar char="►"/>
              <a:defRPr/>
            </a:lvl7pPr>
            <a:lvl8pPr indent="-320040" lvl="7" marL="3657600" algn="l">
              <a:spcBef>
                <a:spcPts val="750"/>
              </a:spcBef>
              <a:spcAft>
                <a:spcPts val="0"/>
              </a:spcAft>
              <a:buSzPts val="1440"/>
              <a:buChar char="►"/>
              <a:defRPr/>
            </a:lvl8pPr>
            <a:lvl9pPr indent="-320040" lvl="8" marL="4114800" algn="l">
              <a:spcBef>
                <a:spcPts val="750"/>
              </a:spcBef>
              <a:spcAft>
                <a:spcPts val="0"/>
              </a:spcAft>
              <a:buSzPts val="1440"/>
              <a:buChar char="►"/>
              <a:defRPr/>
            </a:lvl9pPr>
          </a:lstStyle>
          <a:p/>
        </p:txBody>
      </p:sp>
      <p:sp>
        <p:nvSpPr>
          <p:cNvPr id="79" name="Google Shape;79;p45"/>
          <p:cNvSpPr txBox="1"/>
          <p:nvPr>
            <p:ph idx="2" type="body"/>
          </p:nvPr>
        </p:nvSpPr>
        <p:spPr>
          <a:xfrm>
            <a:off x="508001" y="2082802"/>
            <a:ext cx="2890896" cy="1938337"/>
          </a:xfrm>
          <a:prstGeom prst="rect">
            <a:avLst/>
          </a:prstGeom>
          <a:noFill/>
          <a:ln>
            <a:noFill/>
          </a:ln>
        </p:spPr>
        <p:txBody>
          <a:bodyPr anchorCtr="0" anchor="t" bIns="45700" lIns="91425" spcFirstLastPara="1" rIns="91425" wrap="square" tIns="45700">
            <a:normAutofit/>
          </a:bodyPr>
          <a:lstStyle>
            <a:lvl1pPr indent="-228600" lvl="0" marL="457200" algn="l">
              <a:spcBef>
                <a:spcPts val="750"/>
              </a:spcBef>
              <a:spcAft>
                <a:spcPts val="0"/>
              </a:spcAft>
              <a:buSzPts val="840"/>
              <a:buNone/>
              <a:defRPr sz="1050"/>
            </a:lvl1pPr>
            <a:lvl2pPr indent="-228600" lvl="1" marL="914400" algn="l">
              <a:spcBef>
                <a:spcPts val="750"/>
              </a:spcBef>
              <a:spcAft>
                <a:spcPts val="0"/>
              </a:spcAft>
              <a:buSzPts val="840"/>
              <a:buNone/>
              <a:defRPr sz="1050"/>
            </a:lvl2pPr>
            <a:lvl3pPr indent="-228600" lvl="2" marL="1371600" algn="l">
              <a:spcBef>
                <a:spcPts val="750"/>
              </a:spcBef>
              <a:spcAft>
                <a:spcPts val="0"/>
              </a:spcAft>
              <a:buSzPts val="720"/>
              <a:buNone/>
              <a:defRPr sz="900"/>
            </a:lvl3pPr>
            <a:lvl4pPr indent="-228600" lvl="3" marL="1828800" algn="l">
              <a:spcBef>
                <a:spcPts val="750"/>
              </a:spcBef>
              <a:spcAft>
                <a:spcPts val="0"/>
              </a:spcAft>
              <a:buSzPts val="600"/>
              <a:buNone/>
              <a:defRPr sz="750"/>
            </a:lvl4pPr>
            <a:lvl5pPr indent="-228600" lvl="4" marL="2286000" algn="l">
              <a:spcBef>
                <a:spcPts val="750"/>
              </a:spcBef>
              <a:spcAft>
                <a:spcPts val="0"/>
              </a:spcAft>
              <a:buSzPts val="600"/>
              <a:buNone/>
              <a:defRPr sz="750"/>
            </a:lvl5pPr>
            <a:lvl6pPr indent="-228600" lvl="5" marL="2743200" algn="l">
              <a:spcBef>
                <a:spcPts val="750"/>
              </a:spcBef>
              <a:spcAft>
                <a:spcPts val="0"/>
              </a:spcAft>
              <a:buSzPts val="600"/>
              <a:buNone/>
              <a:defRPr sz="750"/>
            </a:lvl6pPr>
            <a:lvl7pPr indent="-228600" lvl="6" marL="3200400" algn="l">
              <a:spcBef>
                <a:spcPts val="750"/>
              </a:spcBef>
              <a:spcAft>
                <a:spcPts val="0"/>
              </a:spcAft>
              <a:buSzPts val="600"/>
              <a:buNone/>
              <a:defRPr sz="750"/>
            </a:lvl7pPr>
            <a:lvl8pPr indent="-228600" lvl="7" marL="3657600" algn="l">
              <a:spcBef>
                <a:spcPts val="750"/>
              </a:spcBef>
              <a:spcAft>
                <a:spcPts val="0"/>
              </a:spcAft>
              <a:buSzPts val="600"/>
              <a:buNone/>
              <a:defRPr sz="750"/>
            </a:lvl8pPr>
            <a:lvl9pPr indent="-228600" lvl="8" marL="4114800" algn="l">
              <a:spcBef>
                <a:spcPts val="750"/>
              </a:spcBef>
              <a:spcAft>
                <a:spcPts val="0"/>
              </a:spcAft>
              <a:buSzPts val="600"/>
              <a:buNone/>
              <a:defRPr sz="750"/>
            </a:lvl9pPr>
          </a:lstStyle>
          <a:p/>
        </p:txBody>
      </p:sp>
      <p:sp>
        <p:nvSpPr>
          <p:cNvPr id="80" name="Google Shape;80;p45"/>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45"/>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5"/>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600"/>
              <a:buFont typeface="Trebuchet MS"/>
              <a:buNone/>
              <a:defRPr/>
            </a:lvl1pPr>
            <a:lvl2pPr indent="0" lvl="1" marL="0" algn="r">
              <a:spcBef>
                <a:spcPts val="0"/>
              </a:spcBef>
              <a:spcAft>
                <a:spcPts val="0"/>
              </a:spcAft>
              <a:buClr>
                <a:schemeClr val="accent1"/>
              </a:buClr>
              <a:buSzPts val="600"/>
              <a:buFont typeface="Trebuchet MS"/>
              <a:buNone/>
              <a:defRPr/>
            </a:lvl2pPr>
            <a:lvl3pPr indent="0" lvl="2" marL="0" algn="r">
              <a:spcBef>
                <a:spcPts val="0"/>
              </a:spcBef>
              <a:spcAft>
                <a:spcPts val="0"/>
              </a:spcAft>
              <a:buClr>
                <a:schemeClr val="accent1"/>
              </a:buClr>
              <a:buSzPts val="600"/>
              <a:buFont typeface="Trebuchet MS"/>
              <a:buNone/>
              <a:defRPr/>
            </a:lvl3pPr>
            <a:lvl4pPr indent="0" lvl="3" marL="0" algn="r">
              <a:spcBef>
                <a:spcPts val="0"/>
              </a:spcBef>
              <a:spcAft>
                <a:spcPts val="0"/>
              </a:spcAft>
              <a:buClr>
                <a:schemeClr val="accent1"/>
              </a:buClr>
              <a:buSzPts val="600"/>
              <a:buFont typeface="Trebuchet MS"/>
              <a:buNone/>
              <a:defRPr/>
            </a:lvl4pPr>
            <a:lvl5pPr indent="0" lvl="4" marL="0" algn="r">
              <a:spcBef>
                <a:spcPts val="0"/>
              </a:spcBef>
              <a:spcAft>
                <a:spcPts val="0"/>
              </a:spcAft>
              <a:buClr>
                <a:schemeClr val="accent1"/>
              </a:buClr>
              <a:buSzPts val="600"/>
              <a:buFont typeface="Trebuchet MS"/>
              <a:buNone/>
              <a:defRPr/>
            </a:lvl5pPr>
            <a:lvl6pPr indent="0" lvl="5" marL="0" algn="r">
              <a:spcBef>
                <a:spcPts val="0"/>
              </a:spcBef>
              <a:spcAft>
                <a:spcPts val="0"/>
              </a:spcAft>
              <a:buClr>
                <a:schemeClr val="accent1"/>
              </a:buClr>
              <a:buSzPts val="600"/>
              <a:buFont typeface="Trebuchet MS"/>
              <a:buNone/>
              <a:defRPr/>
            </a:lvl6pPr>
            <a:lvl7pPr indent="0" lvl="6" marL="0" algn="r">
              <a:spcBef>
                <a:spcPts val="0"/>
              </a:spcBef>
              <a:spcAft>
                <a:spcPts val="0"/>
              </a:spcAft>
              <a:buClr>
                <a:schemeClr val="accent1"/>
              </a:buClr>
              <a:buSzPts val="600"/>
              <a:buFont typeface="Trebuchet MS"/>
              <a:buNone/>
              <a:defRPr/>
            </a:lvl7pPr>
            <a:lvl8pPr indent="0" lvl="7" marL="0" algn="r">
              <a:spcBef>
                <a:spcPts val="0"/>
              </a:spcBef>
              <a:spcAft>
                <a:spcPts val="0"/>
              </a:spcAft>
              <a:buClr>
                <a:schemeClr val="accent1"/>
              </a:buClr>
              <a:buSzPts val="600"/>
              <a:buFont typeface="Trebuchet MS"/>
              <a:buNone/>
              <a:defRPr/>
            </a:lvl8pPr>
            <a:lvl9pPr indent="0" lvl="8" mar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46"/>
          <p:cNvSpPr txBox="1"/>
          <p:nvPr>
            <p:ph type="title"/>
          </p:nvPr>
        </p:nvSpPr>
        <p:spPr>
          <a:xfrm>
            <a:off x="508001" y="3600450"/>
            <a:ext cx="6447500" cy="42505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1800"/>
              <a:buFont typeface="Trebuchet MS"/>
              <a:buNone/>
              <a:defRPr b="0" sz="1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6"/>
          <p:cNvSpPr/>
          <p:nvPr>
            <p:ph idx="2" type="pic"/>
          </p:nvPr>
        </p:nvSpPr>
        <p:spPr>
          <a:xfrm>
            <a:off x="508001" y="457200"/>
            <a:ext cx="6447501" cy="2884289"/>
          </a:xfrm>
          <a:prstGeom prst="rect">
            <a:avLst/>
          </a:prstGeom>
          <a:noFill/>
          <a:ln>
            <a:noFill/>
          </a:ln>
        </p:spPr>
      </p:sp>
      <p:sp>
        <p:nvSpPr>
          <p:cNvPr id="86" name="Google Shape;86;p46"/>
          <p:cNvSpPr txBox="1"/>
          <p:nvPr>
            <p:ph idx="1" type="body"/>
          </p:nvPr>
        </p:nvSpPr>
        <p:spPr>
          <a:xfrm>
            <a:off x="508001" y="4025504"/>
            <a:ext cx="6447500" cy="505518"/>
          </a:xfrm>
          <a:prstGeom prst="rect">
            <a:avLst/>
          </a:prstGeom>
          <a:noFill/>
          <a:ln>
            <a:noFill/>
          </a:ln>
        </p:spPr>
        <p:txBody>
          <a:bodyPr anchorCtr="0" anchor="t" bIns="45700" lIns="91425" spcFirstLastPara="1" rIns="91425" wrap="square" tIns="45700">
            <a:normAutofit/>
          </a:bodyPr>
          <a:lstStyle>
            <a:lvl1pPr indent="-228600" lvl="0" marL="457200" algn="l">
              <a:spcBef>
                <a:spcPts val="750"/>
              </a:spcBef>
              <a:spcAft>
                <a:spcPts val="0"/>
              </a:spcAft>
              <a:buSzPts val="720"/>
              <a:buNone/>
              <a:defRPr sz="900"/>
            </a:lvl1pPr>
            <a:lvl2pPr indent="-228600" lvl="1" marL="914400" algn="l">
              <a:spcBef>
                <a:spcPts val="750"/>
              </a:spcBef>
              <a:spcAft>
                <a:spcPts val="0"/>
              </a:spcAft>
              <a:buSzPts val="720"/>
              <a:buNone/>
              <a:defRPr sz="900"/>
            </a:lvl2pPr>
            <a:lvl3pPr indent="-228600" lvl="2" marL="1371600" algn="l">
              <a:spcBef>
                <a:spcPts val="750"/>
              </a:spcBef>
              <a:spcAft>
                <a:spcPts val="0"/>
              </a:spcAft>
              <a:buSzPts val="600"/>
              <a:buNone/>
              <a:defRPr sz="750"/>
            </a:lvl3pPr>
            <a:lvl4pPr indent="-228600" lvl="3" marL="1828800" algn="l">
              <a:spcBef>
                <a:spcPts val="750"/>
              </a:spcBef>
              <a:spcAft>
                <a:spcPts val="0"/>
              </a:spcAft>
              <a:buSzPts val="540"/>
              <a:buNone/>
              <a:defRPr sz="675"/>
            </a:lvl4pPr>
            <a:lvl5pPr indent="-228600" lvl="4" marL="2286000" algn="l">
              <a:spcBef>
                <a:spcPts val="750"/>
              </a:spcBef>
              <a:spcAft>
                <a:spcPts val="0"/>
              </a:spcAft>
              <a:buSzPts val="540"/>
              <a:buNone/>
              <a:defRPr sz="675"/>
            </a:lvl5pPr>
            <a:lvl6pPr indent="-228600" lvl="5" marL="2743200" algn="l">
              <a:spcBef>
                <a:spcPts val="750"/>
              </a:spcBef>
              <a:spcAft>
                <a:spcPts val="0"/>
              </a:spcAft>
              <a:buSzPts val="540"/>
              <a:buNone/>
              <a:defRPr sz="675"/>
            </a:lvl6pPr>
            <a:lvl7pPr indent="-228600" lvl="6" marL="3200400" algn="l">
              <a:spcBef>
                <a:spcPts val="750"/>
              </a:spcBef>
              <a:spcAft>
                <a:spcPts val="0"/>
              </a:spcAft>
              <a:buSzPts val="540"/>
              <a:buNone/>
              <a:defRPr sz="675"/>
            </a:lvl7pPr>
            <a:lvl8pPr indent="-228600" lvl="7" marL="3657600" algn="l">
              <a:spcBef>
                <a:spcPts val="750"/>
              </a:spcBef>
              <a:spcAft>
                <a:spcPts val="0"/>
              </a:spcAft>
              <a:buSzPts val="540"/>
              <a:buNone/>
              <a:defRPr sz="675"/>
            </a:lvl8pPr>
            <a:lvl9pPr indent="-228600" lvl="8" marL="4114800" algn="l">
              <a:spcBef>
                <a:spcPts val="750"/>
              </a:spcBef>
              <a:spcAft>
                <a:spcPts val="0"/>
              </a:spcAft>
              <a:buSzPts val="540"/>
              <a:buNone/>
              <a:defRPr sz="675"/>
            </a:lvl9pPr>
          </a:lstStyle>
          <a:p/>
        </p:txBody>
      </p:sp>
      <p:sp>
        <p:nvSpPr>
          <p:cNvPr id="87" name="Google Shape;87;p46"/>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46"/>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600"/>
              <a:buFont typeface="Trebuchet MS"/>
              <a:buNone/>
              <a:defRPr/>
            </a:lvl1pPr>
            <a:lvl2pPr indent="0" lvl="1" marL="0" algn="r">
              <a:spcBef>
                <a:spcPts val="0"/>
              </a:spcBef>
              <a:spcAft>
                <a:spcPts val="0"/>
              </a:spcAft>
              <a:buClr>
                <a:schemeClr val="accent1"/>
              </a:buClr>
              <a:buSzPts val="600"/>
              <a:buFont typeface="Trebuchet MS"/>
              <a:buNone/>
              <a:defRPr/>
            </a:lvl2pPr>
            <a:lvl3pPr indent="0" lvl="2" marL="0" algn="r">
              <a:spcBef>
                <a:spcPts val="0"/>
              </a:spcBef>
              <a:spcAft>
                <a:spcPts val="0"/>
              </a:spcAft>
              <a:buClr>
                <a:schemeClr val="accent1"/>
              </a:buClr>
              <a:buSzPts val="600"/>
              <a:buFont typeface="Trebuchet MS"/>
              <a:buNone/>
              <a:defRPr/>
            </a:lvl3pPr>
            <a:lvl4pPr indent="0" lvl="3" marL="0" algn="r">
              <a:spcBef>
                <a:spcPts val="0"/>
              </a:spcBef>
              <a:spcAft>
                <a:spcPts val="0"/>
              </a:spcAft>
              <a:buClr>
                <a:schemeClr val="accent1"/>
              </a:buClr>
              <a:buSzPts val="600"/>
              <a:buFont typeface="Trebuchet MS"/>
              <a:buNone/>
              <a:defRPr/>
            </a:lvl4pPr>
            <a:lvl5pPr indent="0" lvl="4" marL="0" algn="r">
              <a:spcBef>
                <a:spcPts val="0"/>
              </a:spcBef>
              <a:spcAft>
                <a:spcPts val="0"/>
              </a:spcAft>
              <a:buClr>
                <a:schemeClr val="accent1"/>
              </a:buClr>
              <a:buSzPts val="600"/>
              <a:buFont typeface="Trebuchet MS"/>
              <a:buNone/>
              <a:defRPr/>
            </a:lvl5pPr>
            <a:lvl6pPr indent="0" lvl="5" marL="0" algn="r">
              <a:spcBef>
                <a:spcPts val="0"/>
              </a:spcBef>
              <a:spcAft>
                <a:spcPts val="0"/>
              </a:spcAft>
              <a:buClr>
                <a:schemeClr val="accent1"/>
              </a:buClr>
              <a:buSzPts val="600"/>
              <a:buFont typeface="Trebuchet MS"/>
              <a:buNone/>
              <a:defRPr/>
            </a:lvl6pPr>
            <a:lvl7pPr indent="0" lvl="6" marL="0" algn="r">
              <a:spcBef>
                <a:spcPts val="0"/>
              </a:spcBef>
              <a:spcAft>
                <a:spcPts val="0"/>
              </a:spcAft>
              <a:buClr>
                <a:schemeClr val="accent1"/>
              </a:buClr>
              <a:buSzPts val="600"/>
              <a:buFont typeface="Trebuchet MS"/>
              <a:buNone/>
              <a:defRPr/>
            </a:lvl7pPr>
            <a:lvl8pPr indent="0" lvl="7" marL="0" algn="r">
              <a:spcBef>
                <a:spcPts val="0"/>
              </a:spcBef>
              <a:spcAft>
                <a:spcPts val="0"/>
              </a:spcAft>
              <a:buClr>
                <a:schemeClr val="accent1"/>
              </a:buClr>
              <a:buSzPts val="600"/>
              <a:buFont typeface="Trebuchet MS"/>
              <a:buNone/>
              <a:defRPr/>
            </a:lvl8pPr>
            <a:lvl9pPr indent="0" lvl="8" mar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en-GB"/>
              <a:t>‹#›</a:t>
            </a:fld>
            <a:endParaRPr/>
          </a:p>
        </p:txBody>
      </p:sp>
      <p:sp>
        <p:nvSpPr>
          <p:cNvPr id="89" name="Google Shape;89;p46"/>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37"/>
          <p:cNvGrpSpPr/>
          <p:nvPr/>
        </p:nvGrpSpPr>
        <p:grpSpPr>
          <a:xfrm>
            <a:off x="0" y="-6350"/>
            <a:ext cx="9144000" cy="5149850"/>
            <a:chOff x="0" y="-8467"/>
            <a:chExt cx="12192000" cy="6866467"/>
          </a:xfrm>
        </p:grpSpPr>
        <p:cxnSp>
          <p:nvCxnSpPr>
            <p:cNvPr id="7" name="Google Shape;7;p37"/>
            <p:cNvCxnSpPr/>
            <p:nvPr/>
          </p:nvCxnSpPr>
          <p:spPr>
            <a:xfrm>
              <a:off x="9371012" y="0"/>
              <a:ext cx="1219200" cy="6858000"/>
            </a:xfrm>
            <a:prstGeom prst="straightConnector1">
              <a:avLst/>
            </a:prstGeom>
            <a:noFill/>
            <a:ln cap="flat" cmpd="sng" w="9525">
              <a:solidFill>
                <a:schemeClr val="accent1">
                  <a:alpha val="69803"/>
                </a:schemeClr>
              </a:solidFill>
              <a:prstDash val="solid"/>
              <a:round/>
              <a:headEnd len="sm" w="sm" type="none"/>
              <a:tailEnd len="sm" w="sm" type="none"/>
            </a:ln>
          </p:spPr>
        </p:cxnSp>
        <p:cxnSp>
          <p:nvCxnSpPr>
            <p:cNvPr id="8" name="Google Shape;8;p37"/>
            <p:cNvCxnSpPr/>
            <p:nvPr/>
          </p:nvCxnSpPr>
          <p:spPr>
            <a:xfrm flipH="1">
              <a:off x="7425267" y="3681413"/>
              <a:ext cx="4763558" cy="3176587"/>
            </a:xfrm>
            <a:prstGeom prst="straightConnector1">
              <a:avLst/>
            </a:prstGeom>
            <a:noFill/>
            <a:ln cap="flat" cmpd="sng" w="9525">
              <a:solidFill>
                <a:schemeClr val="accent1">
                  <a:alpha val="69803"/>
                </a:schemeClr>
              </a:solidFill>
              <a:prstDash val="solid"/>
              <a:round/>
              <a:headEnd len="sm" w="sm" type="none"/>
              <a:tailEnd len="sm" w="sm" type="none"/>
            </a:ln>
          </p:spPr>
        </p:cxnSp>
        <p:sp>
          <p:nvSpPr>
            <p:cNvPr id="9" name="Google Shape;9;p37"/>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10" name="Google Shape;10;p37"/>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37"/>
            <p:cNvSpPr/>
            <p:nvPr/>
          </p:nvSpPr>
          <p:spPr>
            <a:xfrm>
              <a:off x="8932333" y="3048000"/>
              <a:ext cx="3259667" cy="3810000"/>
            </a:xfrm>
            <a:prstGeom prst="triangle">
              <a:avLst>
                <a:gd fmla="val 100000" name="adj"/>
              </a:avLst>
            </a:prstGeom>
            <a:solidFill>
              <a:srgbClr val="1482AB">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37"/>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1482AB">
                <a:alpha val="49803"/>
              </a:srgbClr>
            </a:solidFill>
            <a:ln>
              <a:noFill/>
            </a:ln>
          </p:spPr>
        </p:sp>
        <p:sp>
          <p:nvSpPr>
            <p:cNvPr id="13" name="Google Shape;13;p37"/>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14" name="Google Shape;14;p37"/>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1C6294">
                <a:alpha val="80000"/>
              </a:srgbClr>
            </a:solidFill>
            <a:ln>
              <a:noFill/>
            </a:ln>
          </p:spPr>
        </p:sp>
        <p:sp>
          <p:nvSpPr>
            <p:cNvPr id="15" name="Google Shape;15;p37"/>
            <p:cNvSpPr/>
            <p:nvPr/>
          </p:nvSpPr>
          <p:spPr>
            <a:xfrm>
              <a:off x="10371666" y="3589867"/>
              <a:ext cx="1817159" cy="3268133"/>
            </a:xfrm>
            <a:prstGeom prst="triangle">
              <a:avLst>
                <a:gd fmla="val 100000" name="adj"/>
              </a:avLst>
            </a:prstGeom>
            <a:solidFill>
              <a:srgbClr val="1482AB">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7"/>
            <p:cNvSpPr/>
            <p:nvPr/>
          </p:nvSpPr>
          <p:spPr>
            <a:xfrm>
              <a:off x="0" y="4013200"/>
              <a:ext cx="448733" cy="2844800"/>
            </a:xfrm>
            <a:prstGeom prst="triangle">
              <a:avLst>
                <a:gd fmla="val 0" name="adj"/>
              </a:avLst>
            </a:prstGeom>
            <a:solidFill>
              <a:schemeClr val="accen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37"/>
          <p:cNvSpPr txBox="1"/>
          <p:nvPr>
            <p:ph type="title"/>
          </p:nvPr>
        </p:nvSpPr>
        <p:spPr>
          <a:xfrm>
            <a:off x="508001" y="457200"/>
            <a:ext cx="6447501" cy="9906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2700"/>
              <a:buFont typeface="Trebuchet MS"/>
              <a:buNone/>
              <a:defRPr b="0" i="0" sz="27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37"/>
          <p:cNvSpPr txBox="1"/>
          <p:nvPr>
            <p:ph idx="1" type="body"/>
          </p:nvPr>
        </p:nvSpPr>
        <p:spPr>
          <a:xfrm>
            <a:off x="508001" y="1620442"/>
            <a:ext cx="6447501" cy="2910580"/>
          </a:xfrm>
          <a:prstGeom prst="rect">
            <a:avLst/>
          </a:prstGeom>
          <a:noFill/>
          <a:ln>
            <a:noFill/>
          </a:ln>
        </p:spPr>
        <p:txBody>
          <a:bodyPr anchorCtr="0" anchor="t" bIns="45700" lIns="91425" spcFirstLastPara="1" rIns="91425" wrap="square" tIns="45700">
            <a:normAutofit/>
          </a:bodyPr>
          <a:lstStyle>
            <a:lvl1pPr indent="-297180" lvl="0" marL="457200" marR="0" rtl="0" algn="l">
              <a:spcBef>
                <a:spcPts val="750"/>
              </a:spcBef>
              <a:spcAft>
                <a:spcPts val="0"/>
              </a:spcAft>
              <a:buClr>
                <a:schemeClr val="accent1"/>
              </a:buClr>
              <a:buSzPts val="1080"/>
              <a:buFont typeface="Noto Sans Symbols"/>
              <a:buChar char="►"/>
              <a:defRPr b="0" i="0" sz="1350" u="none" cap="none" strike="noStrike">
                <a:solidFill>
                  <a:srgbClr val="3F3F3F"/>
                </a:solidFill>
                <a:latin typeface="Trebuchet MS"/>
                <a:ea typeface="Trebuchet MS"/>
                <a:cs typeface="Trebuchet MS"/>
                <a:sym typeface="Trebuchet MS"/>
              </a:defRPr>
            </a:lvl1pPr>
            <a:lvl2pPr indent="-289560" lvl="1" marL="914400" marR="0" rtl="0" algn="l">
              <a:spcBef>
                <a:spcPts val="75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2pPr>
            <a:lvl3pPr indent="-281939" lvl="2" marL="1371600" marR="0" rtl="0" algn="l">
              <a:spcBef>
                <a:spcPts val="750"/>
              </a:spcBef>
              <a:spcAft>
                <a:spcPts val="0"/>
              </a:spcAft>
              <a:buClr>
                <a:schemeClr val="accent1"/>
              </a:buClr>
              <a:buSzPts val="840"/>
              <a:buFont typeface="Noto Sans Symbols"/>
              <a:buChar char="►"/>
              <a:defRPr b="0" i="0" sz="1050" u="none" cap="none" strike="noStrike">
                <a:solidFill>
                  <a:srgbClr val="3F3F3F"/>
                </a:solidFill>
                <a:latin typeface="Trebuchet MS"/>
                <a:ea typeface="Trebuchet MS"/>
                <a:cs typeface="Trebuchet MS"/>
                <a:sym typeface="Trebuchet MS"/>
              </a:defRPr>
            </a:lvl3pPr>
            <a:lvl4pPr indent="-274319" lvl="3" marL="18288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4pPr>
            <a:lvl5pPr indent="-274320" lvl="4" marL="22860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5pPr>
            <a:lvl6pPr indent="-274320" lvl="5" marL="27432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6pPr>
            <a:lvl7pPr indent="-274320" lvl="6" marL="32004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7pPr>
            <a:lvl8pPr indent="-274320" lvl="7" marL="36576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8pPr>
            <a:lvl9pPr indent="-274320" lvl="8" marL="41148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19" name="Google Shape;19;p37"/>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675"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37"/>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675"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37"/>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1pPr>
            <a:lvl2pPr indent="0" lvl="1"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2pPr>
            <a:lvl3pPr indent="0" lvl="2"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3pPr>
            <a:lvl4pPr indent="0" lvl="3"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4pPr>
            <a:lvl5pPr indent="0" lvl="4"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5pPr>
            <a:lvl6pPr indent="0" lvl="5"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6pPr>
            <a:lvl7pPr indent="0" lvl="6"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7pPr>
            <a:lvl8pPr indent="0" lvl="7"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8pPr>
            <a:lvl9pPr indent="0" lvl="8"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4.jpg"/><Relationship Id="rId5" Type="http://schemas.openxmlformats.org/officeDocument/2006/relationships/image" Target="../media/image9.jpg"/><Relationship Id="rId6"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jp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g"/><Relationship Id="rId4" Type="http://schemas.openxmlformats.org/officeDocument/2006/relationships/image" Target="../media/image16.jpg"/><Relationship Id="rId5"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jpg"/><Relationship Id="rId4" Type="http://schemas.openxmlformats.org/officeDocument/2006/relationships/image" Target="../media/image20.jpg"/><Relationship Id="rId5"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7.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7.jpg"/><Relationship Id="rId4" Type="http://schemas.openxmlformats.org/officeDocument/2006/relationships/image" Target="../media/image3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8.pn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3.png"/><Relationship Id="rId4" Type="http://schemas.openxmlformats.org/officeDocument/2006/relationships/image" Target="../media/image4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4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
          <p:cNvSpPr txBox="1"/>
          <p:nvPr>
            <p:ph type="ctrTitle"/>
          </p:nvPr>
        </p:nvSpPr>
        <p:spPr>
          <a:xfrm>
            <a:off x="241350" y="1238188"/>
            <a:ext cx="8229600" cy="1140900"/>
          </a:xfrm>
          <a:prstGeom prst="rect">
            <a:avLst/>
          </a:prstGeom>
          <a:noFill/>
          <a:ln>
            <a:noFill/>
          </a:ln>
        </p:spPr>
        <p:txBody>
          <a:bodyPr anchorCtr="0" anchor="b" bIns="0" lIns="45700" spcFirstLastPara="1" rIns="45700" wrap="square" tIns="0">
            <a:noAutofit/>
          </a:bodyPr>
          <a:lstStyle/>
          <a:p>
            <a:pPr indent="0" lvl="0" marL="0" rtl="0" algn="ctr">
              <a:spcBef>
                <a:spcPts val="0"/>
              </a:spcBef>
              <a:spcAft>
                <a:spcPts val="0"/>
              </a:spcAft>
              <a:buClr>
                <a:srgbClr val="FF7AAA"/>
              </a:buClr>
              <a:buSzPts val="4800"/>
              <a:buFont typeface="Comic Sans MS"/>
              <a:buNone/>
            </a:pPr>
            <a:r>
              <a:rPr lang="en-GB">
                <a:latin typeface="Cambria"/>
                <a:ea typeface="Cambria"/>
                <a:cs typeface="Cambria"/>
                <a:sym typeface="Cambria"/>
              </a:rPr>
              <a:t>ANALYSIS OF WEB SERVER RELATED TEST CLAUSES</a:t>
            </a:r>
            <a:endParaRPr>
              <a:latin typeface="Cambria"/>
              <a:ea typeface="Cambria"/>
              <a:cs typeface="Cambria"/>
              <a:sym typeface="Cambria"/>
            </a:endParaRPr>
          </a:p>
        </p:txBody>
      </p:sp>
      <p:sp>
        <p:nvSpPr>
          <p:cNvPr id="144" name="Google Shape;144;p1"/>
          <p:cNvSpPr txBox="1"/>
          <p:nvPr>
            <p:ph idx="1" type="subTitle"/>
          </p:nvPr>
        </p:nvSpPr>
        <p:spPr>
          <a:xfrm>
            <a:off x="569836" y="2571750"/>
            <a:ext cx="2920241" cy="244698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820"/>
              <a:buNone/>
            </a:pPr>
            <a:r>
              <a:t/>
            </a:r>
            <a:endParaRPr b="1">
              <a:solidFill>
                <a:srgbClr val="0D5672"/>
              </a:solidFill>
              <a:latin typeface="Cambria"/>
              <a:ea typeface="Cambria"/>
              <a:cs typeface="Cambria"/>
              <a:sym typeface="Cambria"/>
            </a:endParaRPr>
          </a:p>
          <a:p>
            <a:pPr indent="0" lvl="0" marL="0" rtl="0" algn="l">
              <a:spcBef>
                <a:spcPts val="560"/>
              </a:spcBef>
              <a:spcAft>
                <a:spcPts val="0"/>
              </a:spcAft>
              <a:buSzPts val="1820"/>
              <a:buNone/>
            </a:pPr>
            <a:r>
              <a:rPr b="1" lang="en-GB" sz="2000">
                <a:solidFill>
                  <a:srgbClr val="0D5672"/>
                </a:solidFill>
                <a:latin typeface="Cambria"/>
                <a:ea typeface="Cambria"/>
                <a:cs typeface="Cambria"/>
                <a:sym typeface="Cambria"/>
              </a:rPr>
              <a:t>Presented by:				         	</a:t>
            </a:r>
            <a:endParaRPr/>
          </a:p>
          <a:p>
            <a:pPr indent="0" lvl="0" marL="0" rtl="0" algn="l">
              <a:spcBef>
                <a:spcPts val="560"/>
              </a:spcBef>
              <a:spcAft>
                <a:spcPts val="0"/>
              </a:spcAft>
              <a:buSzPts val="1820"/>
              <a:buNone/>
            </a:pPr>
            <a:r>
              <a:rPr b="1" lang="en-GB" sz="2000">
                <a:solidFill>
                  <a:srgbClr val="0D5672"/>
                </a:solidFill>
                <a:latin typeface="Cambria"/>
                <a:ea typeface="Cambria"/>
                <a:cs typeface="Cambria"/>
                <a:sym typeface="Cambria"/>
              </a:rPr>
              <a:t>Riddhi Pahariya</a:t>
            </a:r>
            <a:endParaRPr/>
          </a:p>
          <a:p>
            <a:pPr indent="0" lvl="0" marL="0" rtl="0" algn="l">
              <a:spcBef>
                <a:spcPts val="560"/>
              </a:spcBef>
              <a:spcAft>
                <a:spcPts val="0"/>
              </a:spcAft>
              <a:buSzPts val="1820"/>
              <a:buNone/>
            </a:pPr>
            <a:r>
              <a:rPr b="1" lang="en-GB" sz="2000">
                <a:solidFill>
                  <a:srgbClr val="0D5672"/>
                </a:solidFill>
                <a:latin typeface="Cambria"/>
                <a:ea typeface="Cambria"/>
                <a:cs typeface="Cambria"/>
                <a:sym typeface="Cambria"/>
              </a:rPr>
              <a:t>Research Associate, </a:t>
            </a:r>
            <a:endParaRPr/>
          </a:p>
          <a:p>
            <a:pPr indent="0" lvl="0" marL="0" rtl="0" algn="l">
              <a:spcBef>
                <a:spcPts val="560"/>
              </a:spcBef>
              <a:spcAft>
                <a:spcPts val="0"/>
              </a:spcAft>
              <a:buSzPts val="1820"/>
              <a:buNone/>
            </a:pPr>
            <a:r>
              <a:rPr b="1" lang="en-GB" sz="2000">
                <a:solidFill>
                  <a:srgbClr val="0D5672"/>
                </a:solidFill>
                <a:latin typeface="Cambria"/>
                <a:ea typeface="Cambria"/>
                <a:cs typeface="Cambria"/>
                <a:sym typeface="Cambria"/>
              </a:rPr>
              <a:t>NCCS</a:t>
            </a:r>
            <a:endParaRPr b="1" sz="2000">
              <a:solidFill>
                <a:srgbClr val="0D5672"/>
              </a:solidFill>
              <a:latin typeface="Cambria"/>
              <a:ea typeface="Cambria"/>
              <a:cs typeface="Cambria"/>
              <a:sym typeface="Cambria"/>
            </a:endParaRPr>
          </a:p>
          <a:p>
            <a:pPr indent="0" lvl="0" marL="0" rtl="0" algn="ctr">
              <a:spcBef>
                <a:spcPts val="560"/>
              </a:spcBef>
              <a:spcAft>
                <a:spcPts val="0"/>
              </a:spcAft>
              <a:buSzPts val="1820"/>
              <a:buNone/>
            </a:pPr>
            <a:r>
              <a:t/>
            </a:r>
            <a:endParaRPr b="1">
              <a:solidFill>
                <a:srgbClr val="0D5672"/>
              </a:solidFill>
              <a:latin typeface="Cambria"/>
              <a:ea typeface="Cambria"/>
              <a:cs typeface="Cambria"/>
              <a:sym typeface="Cambria"/>
            </a:endParaRPr>
          </a:p>
          <a:p>
            <a:pPr indent="0" lvl="0" marL="0" rtl="0" algn="l">
              <a:spcBef>
                <a:spcPts val="560"/>
              </a:spcBef>
              <a:spcAft>
                <a:spcPts val="0"/>
              </a:spcAft>
              <a:buSzPts val="1820"/>
              <a:buNone/>
            </a:pPr>
            <a:r>
              <a:rPr b="1" lang="en-GB">
                <a:solidFill>
                  <a:srgbClr val="0D5672"/>
                </a:solidFill>
                <a:latin typeface="Cambria"/>
                <a:ea typeface="Cambria"/>
                <a:cs typeface="Cambria"/>
                <a:sym typeface="Cambria"/>
              </a:rPr>
              <a:t>		      		</a:t>
            </a:r>
            <a:endParaRPr b="1">
              <a:solidFill>
                <a:srgbClr val="0D5672"/>
              </a:solidFill>
              <a:latin typeface="Cambria"/>
              <a:ea typeface="Cambria"/>
              <a:cs typeface="Cambria"/>
              <a:sym typeface="Cambria"/>
            </a:endParaRPr>
          </a:p>
          <a:p>
            <a:pPr indent="0" lvl="0" marL="0" rtl="0" algn="ctr">
              <a:spcBef>
                <a:spcPts val="560"/>
              </a:spcBef>
              <a:spcAft>
                <a:spcPts val="0"/>
              </a:spcAft>
              <a:buSzPts val="1820"/>
              <a:buNone/>
            </a:pPr>
            <a:r>
              <a:t/>
            </a:r>
            <a:endParaRPr b="1">
              <a:solidFill>
                <a:srgbClr val="0D5672"/>
              </a:solidFill>
              <a:latin typeface="Cambria"/>
              <a:ea typeface="Cambria"/>
              <a:cs typeface="Cambria"/>
              <a:sym typeface="Cambria"/>
            </a:endParaRPr>
          </a:p>
          <a:p>
            <a:pPr indent="0" lvl="0" marL="0" rtl="0" algn="ctr">
              <a:spcBef>
                <a:spcPts val="560"/>
              </a:spcBef>
              <a:spcAft>
                <a:spcPts val="0"/>
              </a:spcAft>
              <a:buSzPts val="1820"/>
              <a:buNone/>
            </a:pPr>
            <a:r>
              <a:t/>
            </a:r>
            <a:endParaRPr b="1">
              <a:solidFill>
                <a:srgbClr val="0D5672"/>
              </a:solidFill>
              <a:latin typeface="Cambria"/>
              <a:ea typeface="Cambria"/>
              <a:cs typeface="Cambria"/>
              <a:sym typeface="Cambria"/>
            </a:endParaRPr>
          </a:p>
          <a:p>
            <a:pPr indent="0" lvl="0" marL="0" rtl="0" algn="ctr">
              <a:spcBef>
                <a:spcPts val="560"/>
              </a:spcBef>
              <a:spcAft>
                <a:spcPts val="0"/>
              </a:spcAft>
              <a:buSzPts val="1820"/>
              <a:buNone/>
            </a:pPr>
            <a:r>
              <a:t/>
            </a:r>
            <a:endParaRPr b="1">
              <a:solidFill>
                <a:srgbClr val="0D5672"/>
              </a:solidFill>
              <a:latin typeface="Cambria"/>
              <a:ea typeface="Cambria"/>
              <a:cs typeface="Cambria"/>
              <a:sym typeface="Cambria"/>
            </a:endParaRPr>
          </a:p>
          <a:p>
            <a:pPr indent="0" lvl="0" marL="0" rtl="0" algn="l">
              <a:spcBef>
                <a:spcPts val="560"/>
              </a:spcBef>
              <a:spcAft>
                <a:spcPts val="0"/>
              </a:spcAft>
              <a:buSzPts val="1820"/>
              <a:buNone/>
            </a:pPr>
            <a:r>
              <a:rPr b="1" lang="en-GB">
                <a:solidFill>
                  <a:srgbClr val="0D5672"/>
                </a:solidFill>
                <a:latin typeface="Cambria"/>
                <a:ea typeface="Cambria"/>
                <a:cs typeface="Cambria"/>
                <a:sym typeface="Cambria"/>
              </a:rPr>
              <a:t>			</a:t>
            </a:r>
            <a:endParaRPr b="1">
              <a:solidFill>
                <a:srgbClr val="0D5672"/>
              </a:solidFill>
              <a:latin typeface="Cambria"/>
              <a:ea typeface="Cambria"/>
              <a:cs typeface="Cambria"/>
              <a:sym typeface="Cambria"/>
            </a:endParaRPr>
          </a:p>
        </p:txBody>
      </p:sp>
      <p:sp>
        <p:nvSpPr>
          <p:cNvPr id="145" name="Google Shape;145;p1"/>
          <p:cNvSpPr txBox="1"/>
          <p:nvPr/>
        </p:nvSpPr>
        <p:spPr>
          <a:xfrm>
            <a:off x="241350" y="60425"/>
            <a:ext cx="81327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50">
                <a:solidFill>
                  <a:schemeClr val="accent2"/>
                </a:solidFill>
                <a:latin typeface="Trebuchet MS"/>
                <a:ea typeface="Trebuchet MS"/>
                <a:cs typeface="Trebuchet MS"/>
                <a:sym typeface="Trebuchet MS"/>
              </a:rPr>
              <a:t>Workshop on “Essentials of Telecom Security Testing - A tools and Testers Perspective - Part 3”</a:t>
            </a:r>
            <a:endParaRPr sz="1850">
              <a:solidFill>
                <a:schemeClr val="accent2"/>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0"/>
          <p:cNvSpPr txBox="1"/>
          <p:nvPr>
            <p:ph type="title"/>
          </p:nvPr>
        </p:nvSpPr>
        <p:spPr>
          <a:xfrm>
            <a:off x="123951" y="33912"/>
            <a:ext cx="7709650" cy="53121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2400"/>
              <a:buFont typeface="Cambria"/>
              <a:buNone/>
            </a:pPr>
            <a:r>
              <a:rPr lang="en-GB" sz="2400">
                <a:latin typeface="Cambria"/>
                <a:ea typeface="Cambria"/>
                <a:cs typeface="Cambria"/>
                <a:sym typeface="Cambria"/>
              </a:rPr>
              <a:t>11.3 HTTP User sessions</a:t>
            </a:r>
            <a:endParaRPr sz="2400">
              <a:latin typeface="Cambria"/>
              <a:ea typeface="Cambria"/>
              <a:cs typeface="Cambria"/>
              <a:sym typeface="Cambria"/>
            </a:endParaRPr>
          </a:p>
        </p:txBody>
      </p:sp>
      <p:sp>
        <p:nvSpPr>
          <p:cNvPr id="205" name="Google Shape;205;p10"/>
          <p:cNvSpPr txBox="1"/>
          <p:nvPr>
            <p:ph idx="1" type="body"/>
          </p:nvPr>
        </p:nvSpPr>
        <p:spPr>
          <a:xfrm>
            <a:off x="123951" y="482113"/>
            <a:ext cx="8356136" cy="854284"/>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SzPts val="1440"/>
              <a:buNone/>
            </a:pPr>
            <a:r>
              <a:rPr b="1" lang="en-GB" sz="1800">
                <a:solidFill>
                  <a:srgbClr val="1D9AA1"/>
                </a:solidFill>
                <a:latin typeface="Cambria"/>
                <a:ea typeface="Cambria"/>
                <a:cs typeface="Cambria"/>
                <a:sym typeface="Cambria"/>
              </a:rPr>
              <a:t>Test Scenarios:</a:t>
            </a:r>
            <a:endParaRPr/>
          </a:p>
          <a:p>
            <a:pPr indent="0" lvl="0" marL="0" rtl="0" algn="just">
              <a:spcBef>
                <a:spcPts val="0"/>
              </a:spcBef>
              <a:spcAft>
                <a:spcPts val="0"/>
              </a:spcAft>
              <a:buSzPts val="960"/>
              <a:buNone/>
            </a:pPr>
            <a:r>
              <a:t/>
            </a:r>
            <a:endParaRPr sz="1200">
              <a:latin typeface="Cambria"/>
              <a:ea typeface="Cambria"/>
              <a:cs typeface="Cambria"/>
              <a:sym typeface="Cambria"/>
            </a:endParaRPr>
          </a:p>
          <a:p>
            <a:pPr indent="0" lvl="0" marL="0" rtl="0" algn="just">
              <a:spcBef>
                <a:spcPts val="0"/>
              </a:spcBef>
              <a:spcAft>
                <a:spcPts val="0"/>
              </a:spcAft>
              <a:buSzPts val="1280"/>
              <a:buNone/>
            </a:pPr>
            <a:r>
              <a:rPr lang="en-GB" sz="1600">
                <a:latin typeface="Cambria"/>
                <a:ea typeface="Cambria"/>
                <a:cs typeface="Cambria"/>
                <a:sym typeface="Cambria"/>
              </a:rPr>
              <a:t>Each session is assigned a unique session ID that distinguishes it from other active sessions. </a:t>
            </a:r>
            <a:endParaRPr/>
          </a:p>
        </p:txBody>
      </p:sp>
      <p:pic>
        <p:nvPicPr>
          <p:cNvPr id="206" name="Google Shape;206;p10"/>
          <p:cNvPicPr preferRelativeResize="0"/>
          <p:nvPr/>
        </p:nvPicPr>
        <p:blipFill rotWithShape="1">
          <a:blip r:embed="rId3">
            <a:alphaModFix/>
          </a:blip>
          <a:srcRect b="0" l="0" r="0" t="0"/>
          <a:stretch/>
        </p:blipFill>
        <p:spPr>
          <a:xfrm>
            <a:off x="215765" y="1336397"/>
            <a:ext cx="3763010" cy="1707515"/>
          </a:xfrm>
          <a:prstGeom prst="rect">
            <a:avLst/>
          </a:prstGeom>
          <a:noFill/>
          <a:ln>
            <a:noFill/>
          </a:ln>
        </p:spPr>
      </p:pic>
      <p:pic>
        <p:nvPicPr>
          <p:cNvPr id="207" name="Google Shape;207;p10"/>
          <p:cNvPicPr preferRelativeResize="0"/>
          <p:nvPr/>
        </p:nvPicPr>
        <p:blipFill rotWithShape="1">
          <a:blip r:embed="rId4">
            <a:alphaModFix/>
          </a:blip>
          <a:srcRect b="0" l="0" r="0" t="0"/>
          <a:stretch/>
        </p:blipFill>
        <p:spPr>
          <a:xfrm>
            <a:off x="4377352" y="1336397"/>
            <a:ext cx="4102735" cy="1446530"/>
          </a:xfrm>
          <a:prstGeom prst="rect">
            <a:avLst/>
          </a:prstGeom>
          <a:noFill/>
          <a:ln>
            <a:noFill/>
          </a:ln>
        </p:spPr>
      </p:pic>
      <p:pic>
        <p:nvPicPr>
          <p:cNvPr id="208" name="Google Shape;208;p10"/>
          <p:cNvPicPr preferRelativeResize="0"/>
          <p:nvPr/>
        </p:nvPicPr>
        <p:blipFill rotWithShape="1">
          <a:blip r:embed="rId5">
            <a:alphaModFix/>
          </a:blip>
          <a:srcRect b="0" l="0" r="0" t="0"/>
          <a:stretch/>
        </p:blipFill>
        <p:spPr>
          <a:xfrm>
            <a:off x="215765" y="3236595"/>
            <a:ext cx="4290060" cy="1906905"/>
          </a:xfrm>
          <a:prstGeom prst="rect">
            <a:avLst/>
          </a:prstGeom>
          <a:noFill/>
          <a:ln>
            <a:noFill/>
          </a:ln>
        </p:spPr>
      </p:pic>
      <p:pic>
        <p:nvPicPr>
          <p:cNvPr id="209" name="Google Shape;209;p10"/>
          <p:cNvPicPr preferRelativeResize="0"/>
          <p:nvPr/>
        </p:nvPicPr>
        <p:blipFill rotWithShape="1">
          <a:blip r:embed="rId6">
            <a:alphaModFix/>
          </a:blip>
          <a:srcRect b="0" l="0" r="0" t="0"/>
          <a:stretch/>
        </p:blipFill>
        <p:spPr>
          <a:xfrm>
            <a:off x="4718278" y="3218708"/>
            <a:ext cx="4537710" cy="17132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1"/>
          <p:cNvSpPr txBox="1"/>
          <p:nvPr>
            <p:ph type="title"/>
          </p:nvPr>
        </p:nvSpPr>
        <p:spPr>
          <a:xfrm>
            <a:off x="905945" y="-6"/>
            <a:ext cx="6447600" cy="5307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accent1"/>
              </a:buClr>
              <a:buSzPts val="2400"/>
              <a:buFont typeface="Cambria"/>
              <a:buNone/>
            </a:pPr>
            <a:r>
              <a:rPr lang="en-GB" sz="2500">
                <a:latin typeface="Cambria"/>
                <a:ea typeface="Cambria"/>
                <a:cs typeface="Cambria"/>
                <a:sym typeface="Cambria"/>
              </a:rPr>
              <a:t>11.3 HTTP User sessions</a:t>
            </a:r>
            <a:endParaRPr sz="2500"/>
          </a:p>
        </p:txBody>
      </p:sp>
      <p:sp>
        <p:nvSpPr>
          <p:cNvPr id="215" name="Google Shape;215;p11"/>
          <p:cNvSpPr txBox="1"/>
          <p:nvPr>
            <p:ph idx="1" type="body"/>
          </p:nvPr>
        </p:nvSpPr>
        <p:spPr>
          <a:xfrm>
            <a:off x="355974" y="656125"/>
            <a:ext cx="8438700" cy="10029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spcBef>
                <a:spcPts val="0"/>
              </a:spcBef>
              <a:spcAft>
                <a:spcPts val="0"/>
              </a:spcAft>
              <a:buSzPts val="360"/>
              <a:buNone/>
            </a:pPr>
            <a:r>
              <a:rPr b="1" lang="en-GB" sz="6992">
                <a:solidFill>
                  <a:srgbClr val="1D9AA1"/>
                </a:solidFill>
                <a:latin typeface="Cambria"/>
                <a:ea typeface="Cambria"/>
                <a:cs typeface="Cambria"/>
                <a:sym typeface="Cambria"/>
              </a:rPr>
              <a:t>Test Scenarios:</a:t>
            </a:r>
            <a:endParaRPr sz="6542"/>
          </a:p>
          <a:p>
            <a:pPr indent="0" lvl="0" marL="0" rtl="0" algn="l">
              <a:spcBef>
                <a:spcPts val="750"/>
              </a:spcBef>
              <a:spcAft>
                <a:spcPts val="0"/>
              </a:spcAft>
              <a:buSzPts val="320"/>
              <a:buNone/>
            </a:pPr>
            <a:r>
              <a:rPr lang="en-GB" sz="6792">
                <a:latin typeface="Cambria"/>
                <a:ea typeface="Cambria"/>
                <a:cs typeface="Cambria"/>
                <a:sym typeface="Cambria"/>
              </a:rPr>
              <a:t>Session IDs are unpredictable and cannot be easily guessed. </a:t>
            </a:r>
            <a:endParaRPr sz="6542"/>
          </a:p>
          <a:p>
            <a:pPr indent="0" lvl="0" marL="0" rtl="0" algn="l">
              <a:spcBef>
                <a:spcPts val="750"/>
              </a:spcBef>
              <a:spcAft>
                <a:spcPts val="0"/>
              </a:spcAft>
              <a:buSzPts val="320"/>
              <a:buNone/>
            </a:pPr>
            <a:r>
              <a:rPr lang="en-GB" sz="6792">
                <a:latin typeface="Cambria"/>
                <a:ea typeface="Cambria"/>
                <a:cs typeface="Cambria"/>
                <a:sym typeface="Cambria"/>
              </a:rPr>
              <a:t>Minimum entropy size =64(As per OWASP current reference) </a:t>
            </a:r>
            <a:endParaRPr sz="6542"/>
          </a:p>
          <a:p>
            <a:pPr indent="0" lvl="0" marL="0" rtl="0" algn="l">
              <a:spcBef>
                <a:spcPts val="750"/>
              </a:spcBef>
              <a:spcAft>
                <a:spcPts val="0"/>
              </a:spcAft>
              <a:buSzPct val="80000"/>
              <a:buNone/>
            </a:pPr>
            <a:r>
              <a:t/>
            </a:r>
            <a:endParaRPr/>
          </a:p>
        </p:txBody>
      </p:sp>
      <p:pic>
        <p:nvPicPr>
          <p:cNvPr descr="A screenshot of a computer&#10;&#10;AI-generated content may be incorrect." id="216" name="Google Shape;216;p11"/>
          <p:cNvPicPr preferRelativeResize="0"/>
          <p:nvPr/>
        </p:nvPicPr>
        <p:blipFill>
          <a:blip r:embed="rId3">
            <a:alphaModFix/>
          </a:blip>
          <a:stretch>
            <a:fillRect/>
          </a:stretch>
        </p:blipFill>
        <p:spPr>
          <a:xfrm>
            <a:off x="355975" y="1829975"/>
            <a:ext cx="4591051" cy="2188597"/>
          </a:xfrm>
          <a:prstGeom prst="rect">
            <a:avLst/>
          </a:prstGeom>
          <a:noFill/>
          <a:ln>
            <a:noFill/>
          </a:ln>
        </p:spPr>
      </p:pic>
      <p:pic>
        <p:nvPicPr>
          <p:cNvPr descr="A graph with blue bars&#10;&#10;AI-generated content may be incorrect." id="217" name="Google Shape;217;p11"/>
          <p:cNvPicPr preferRelativeResize="0"/>
          <p:nvPr/>
        </p:nvPicPr>
        <p:blipFill>
          <a:blip r:embed="rId4">
            <a:alphaModFix/>
          </a:blip>
          <a:stretch>
            <a:fillRect/>
          </a:stretch>
        </p:blipFill>
        <p:spPr>
          <a:xfrm>
            <a:off x="5310375" y="1906900"/>
            <a:ext cx="4038600" cy="218979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2"/>
          <p:cNvSpPr txBox="1"/>
          <p:nvPr>
            <p:ph type="title"/>
          </p:nvPr>
        </p:nvSpPr>
        <p:spPr>
          <a:xfrm>
            <a:off x="764851" y="114725"/>
            <a:ext cx="6447600" cy="5238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accent1"/>
              </a:buClr>
              <a:buSzPts val="2400"/>
              <a:buFont typeface="Cambria"/>
              <a:buNone/>
            </a:pPr>
            <a:r>
              <a:rPr lang="en-GB" sz="2400">
                <a:latin typeface="Cambria"/>
                <a:ea typeface="Cambria"/>
                <a:cs typeface="Cambria"/>
                <a:sym typeface="Cambria"/>
              </a:rPr>
              <a:t>11.3 HTTP User sessions</a:t>
            </a:r>
            <a:endParaRPr sz="2400"/>
          </a:p>
        </p:txBody>
      </p:sp>
      <p:sp>
        <p:nvSpPr>
          <p:cNvPr id="223" name="Google Shape;223;p12"/>
          <p:cNvSpPr txBox="1"/>
          <p:nvPr>
            <p:ph idx="1" type="body"/>
          </p:nvPr>
        </p:nvSpPr>
        <p:spPr>
          <a:xfrm>
            <a:off x="518700" y="638526"/>
            <a:ext cx="8259300" cy="981900"/>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SzPts val="1440"/>
              <a:buNone/>
            </a:pPr>
            <a:r>
              <a:rPr b="1" lang="en-GB" sz="1800">
                <a:solidFill>
                  <a:srgbClr val="1D9AA1"/>
                </a:solidFill>
                <a:latin typeface="Cambria"/>
                <a:ea typeface="Cambria"/>
                <a:cs typeface="Cambria"/>
                <a:sym typeface="Cambria"/>
              </a:rPr>
              <a:t>Test Scenarios:</a:t>
            </a:r>
            <a:endParaRPr/>
          </a:p>
          <a:p>
            <a:pPr indent="0" lvl="0" marL="0" rtl="0" algn="l">
              <a:spcBef>
                <a:spcPts val="750"/>
              </a:spcBef>
              <a:spcAft>
                <a:spcPts val="0"/>
              </a:spcAft>
              <a:buSzPts val="1280"/>
              <a:buNone/>
            </a:pPr>
            <a:r>
              <a:rPr lang="en-GB" sz="1600">
                <a:latin typeface="Cambria"/>
                <a:ea typeface="Cambria"/>
                <a:cs typeface="Cambria"/>
                <a:sym typeface="Cambria"/>
              </a:rPr>
              <a:t>Test Scenario to verify that session ID doesn’t contain the sensitive information in clear text. </a:t>
            </a:r>
            <a:endParaRPr/>
          </a:p>
          <a:p>
            <a:pPr indent="0" lvl="0" marL="0" rtl="0" algn="l">
              <a:spcBef>
                <a:spcPts val="750"/>
              </a:spcBef>
              <a:spcAft>
                <a:spcPts val="0"/>
              </a:spcAft>
              <a:buSzPts val="1080"/>
              <a:buNone/>
            </a:pPr>
            <a:r>
              <a:t/>
            </a:r>
            <a:endParaRPr/>
          </a:p>
        </p:txBody>
      </p:sp>
      <p:pic>
        <p:nvPicPr>
          <p:cNvPr id="224" name="Google Shape;224;p12"/>
          <p:cNvPicPr preferRelativeResize="0"/>
          <p:nvPr/>
        </p:nvPicPr>
        <p:blipFill>
          <a:blip r:embed="rId3">
            <a:alphaModFix/>
          </a:blip>
          <a:stretch>
            <a:fillRect/>
          </a:stretch>
        </p:blipFill>
        <p:spPr>
          <a:xfrm>
            <a:off x="512975" y="1372501"/>
            <a:ext cx="7879275" cy="3265850"/>
          </a:xfrm>
          <a:prstGeom prst="rect">
            <a:avLst/>
          </a:prstGeom>
          <a:noFill/>
          <a:ln>
            <a:noFill/>
          </a:ln>
        </p:spPr>
      </p:pic>
      <p:sp>
        <p:nvSpPr>
          <p:cNvPr id="225" name="Google Shape;225;p12"/>
          <p:cNvSpPr txBox="1"/>
          <p:nvPr/>
        </p:nvSpPr>
        <p:spPr>
          <a:xfrm>
            <a:off x="1050950" y="4745375"/>
            <a:ext cx="7063500" cy="39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50">
                <a:solidFill>
                  <a:srgbClr val="3F3F3F"/>
                </a:solidFill>
                <a:latin typeface="Trebuchet MS"/>
                <a:ea typeface="Trebuchet MS"/>
                <a:cs typeface="Trebuchet MS"/>
                <a:sym typeface="Trebuchet MS"/>
              </a:rPr>
              <a:t>Capture request in burpsuite to verify if any confidential information is </a:t>
            </a:r>
            <a:r>
              <a:rPr lang="en-GB" sz="1350">
                <a:solidFill>
                  <a:srgbClr val="3F3F3F"/>
                </a:solidFill>
                <a:latin typeface="Trebuchet MS"/>
                <a:ea typeface="Trebuchet MS"/>
                <a:cs typeface="Trebuchet MS"/>
                <a:sym typeface="Trebuchet MS"/>
              </a:rPr>
              <a:t>revealed</a:t>
            </a:r>
            <a:endParaRPr sz="1350">
              <a:solidFill>
                <a:srgbClr val="3F3F3F"/>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3"/>
          <p:cNvSpPr txBox="1"/>
          <p:nvPr>
            <p:ph type="title"/>
          </p:nvPr>
        </p:nvSpPr>
        <p:spPr>
          <a:xfrm>
            <a:off x="508001" y="457200"/>
            <a:ext cx="6447501" cy="523945"/>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accent1"/>
              </a:buClr>
              <a:buSzPts val="2400"/>
              <a:buFont typeface="Cambria"/>
              <a:buNone/>
            </a:pPr>
            <a:r>
              <a:rPr lang="en-GB" sz="2400">
                <a:latin typeface="Cambria"/>
                <a:ea typeface="Cambria"/>
                <a:cs typeface="Cambria"/>
                <a:sym typeface="Cambria"/>
              </a:rPr>
              <a:t>11.3 HTTP User sessions</a:t>
            </a:r>
            <a:endParaRPr sz="2400"/>
          </a:p>
        </p:txBody>
      </p:sp>
      <p:sp>
        <p:nvSpPr>
          <p:cNvPr id="231" name="Google Shape;231;p13"/>
          <p:cNvSpPr txBox="1"/>
          <p:nvPr>
            <p:ph idx="1" type="body"/>
          </p:nvPr>
        </p:nvSpPr>
        <p:spPr>
          <a:xfrm>
            <a:off x="581425" y="1366853"/>
            <a:ext cx="7923000" cy="3205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440"/>
              <a:buNone/>
            </a:pPr>
            <a:r>
              <a:rPr b="1" lang="en-GB" sz="1800">
                <a:solidFill>
                  <a:srgbClr val="1D9AA1"/>
                </a:solidFill>
                <a:latin typeface="Cambria"/>
                <a:ea typeface="Cambria"/>
                <a:cs typeface="Cambria"/>
                <a:sym typeface="Cambria"/>
              </a:rPr>
              <a:t>Test Scenarios:</a:t>
            </a:r>
            <a:endParaRPr/>
          </a:p>
          <a:p>
            <a:pPr indent="-330200" lvl="0" marL="457200" rtl="0" algn="l">
              <a:spcBef>
                <a:spcPts val="750"/>
              </a:spcBef>
              <a:spcAft>
                <a:spcPts val="0"/>
              </a:spcAft>
              <a:buSzPts val="1600"/>
              <a:buFont typeface="Cambria"/>
              <a:buChar char="❏"/>
            </a:pPr>
            <a:r>
              <a:rPr lang="en-GB" sz="1600">
                <a:latin typeface="Cambria"/>
                <a:ea typeface="Cambria"/>
                <a:cs typeface="Cambria"/>
                <a:sym typeface="Cambria"/>
              </a:rPr>
              <a:t>Test Scenario - Sessions are automatically terminated after the configured maximum session lifetime.</a:t>
            </a:r>
            <a:endParaRPr sz="1600">
              <a:latin typeface="Cambria"/>
              <a:ea typeface="Cambria"/>
              <a:cs typeface="Cambria"/>
              <a:sym typeface="Cambria"/>
            </a:endParaRPr>
          </a:p>
          <a:p>
            <a:pPr indent="-330200" lvl="0" marL="457200" rtl="0" algn="l">
              <a:spcBef>
                <a:spcPts val="0"/>
              </a:spcBef>
              <a:spcAft>
                <a:spcPts val="0"/>
              </a:spcAft>
              <a:buSzPts val="1600"/>
              <a:buFont typeface="Cambria"/>
              <a:buChar char="❏"/>
            </a:pPr>
            <a:r>
              <a:rPr lang="en-GB" sz="1600">
                <a:latin typeface="Cambria"/>
                <a:ea typeface="Cambria"/>
                <a:cs typeface="Cambria"/>
                <a:sym typeface="Cambria"/>
              </a:rPr>
              <a:t>Tester will login DUT and capture session ID and wait for </a:t>
            </a:r>
            <a:r>
              <a:rPr lang="en-GB" sz="1600">
                <a:latin typeface="Cambria"/>
                <a:ea typeface="Cambria"/>
                <a:cs typeface="Cambria"/>
                <a:sym typeface="Cambria"/>
              </a:rPr>
              <a:t> OEM configured maximum session lifetime. Further tester will attempt DUT login with same session ID to verify if session is still logged in (new login page didn’t appeared)or either new login page/error page appeared.</a:t>
            </a:r>
            <a:endParaRPr sz="1600">
              <a:latin typeface="Cambria"/>
              <a:ea typeface="Cambria"/>
              <a:cs typeface="Cambria"/>
              <a:sym typeface="Cambria"/>
            </a:endParaRPr>
          </a:p>
          <a:p>
            <a:pPr indent="-330200" lvl="0" marL="457200" rtl="0" algn="l">
              <a:spcBef>
                <a:spcPts val="0"/>
              </a:spcBef>
              <a:spcAft>
                <a:spcPts val="0"/>
              </a:spcAft>
              <a:buSzPts val="1600"/>
              <a:buFont typeface="Cambria"/>
              <a:buChar char="❏"/>
            </a:pPr>
            <a:r>
              <a:rPr lang="en-GB" sz="1600">
                <a:latin typeface="Cambria"/>
                <a:ea typeface="Cambria"/>
                <a:cs typeface="Cambria"/>
                <a:sym typeface="Cambria"/>
              </a:rPr>
              <a:t>This can verified either through GUI session expiry or through session logs.</a:t>
            </a:r>
            <a:endParaRPr sz="1600">
              <a:latin typeface="Cambria"/>
              <a:ea typeface="Cambria"/>
              <a:cs typeface="Cambria"/>
              <a:sym typeface="Cambria"/>
            </a:endParaRPr>
          </a:p>
          <a:p>
            <a:pPr indent="-330200" lvl="0" marL="457200" rtl="0" algn="l">
              <a:spcBef>
                <a:spcPts val="0"/>
              </a:spcBef>
              <a:spcAft>
                <a:spcPts val="0"/>
              </a:spcAft>
              <a:buSzPts val="1600"/>
              <a:buFont typeface="Cambria"/>
              <a:buChar char="❏"/>
            </a:pPr>
            <a:r>
              <a:rPr lang="en-GB" sz="1600">
                <a:latin typeface="Cambria"/>
                <a:ea typeface="Cambria"/>
                <a:cs typeface="Cambria"/>
                <a:sym typeface="Cambria"/>
              </a:rPr>
              <a:t>This is OEM dependent case, Maximum session lifetime must be declared by the OEM</a:t>
            </a:r>
            <a:endParaRPr sz="1600">
              <a:latin typeface="Cambria"/>
              <a:ea typeface="Cambria"/>
              <a:cs typeface="Cambria"/>
              <a:sym typeface="Cambria"/>
            </a:endParaRPr>
          </a:p>
          <a:p>
            <a:pPr indent="0" lvl="0" marL="0" rtl="0" algn="l">
              <a:spcBef>
                <a:spcPts val="750"/>
              </a:spcBef>
              <a:spcAft>
                <a:spcPts val="0"/>
              </a:spcAft>
              <a:buSzPts val="108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4"/>
          <p:cNvSpPr txBox="1"/>
          <p:nvPr>
            <p:ph type="title"/>
          </p:nvPr>
        </p:nvSpPr>
        <p:spPr>
          <a:xfrm>
            <a:off x="508001" y="457200"/>
            <a:ext cx="6447501" cy="617387"/>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accent1"/>
              </a:buClr>
              <a:buSzPts val="2400"/>
              <a:buFont typeface="Cambria"/>
              <a:buNone/>
            </a:pPr>
            <a:r>
              <a:rPr lang="en-GB" sz="2400">
                <a:latin typeface="Cambria"/>
                <a:ea typeface="Cambria"/>
                <a:cs typeface="Cambria"/>
                <a:sym typeface="Cambria"/>
              </a:rPr>
              <a:t>11.3 HTTP User sessions</a:t>
            </a:r>
            <a:endParaRPr sz="2400"/>
          </a:p>
        </p:txBody>
      </p:sp>
      <p:sp>
        <p:nvSpPr>
          <p:cNvPr id="237" name="Google Shape;237;p14"/>
          <p:cNvSpPr txBox="1"/>
          <p:nvPr>
            <p:ph idx="1" type="body"/>
          </p:nvPr>
        </p:nvSpPr>
        <p:spPr>
          <a:xfrm>
            <a:off x="508001" y="1333441"/>
            <a:ext cx="6447501" cy="1142781"/>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440"/>
              <a:buNone/>
            </a:pPr>
            <a:r>
              <a:rPr b="1" lang="en-GB" sz="1800">
                <a:solidFill>
                  <a:srgbClr val="1D9AA1"/>
                </a:solidFill>
                <a:latin typeface="Cambria"/>
                <a:ea typeface="Cambria"/>
                <a:cs typeface="Cambria"/>
                <a:sym typeface="Cambria"/>
              </a:rPr>
              <a:t>Test Scenarios:</a:t>
            </a:r>
            <a:endParaRPr/>
          </a:p>
          <a:p>
            <a:pPr indent="0" lvl="0" marL="0" rtl="0" algn="l">
              <a:spcBef>
                <a:spcPts val="750"/>
              </a:spcBef>
              <a:spcAft>
                <a:spcPts val="0"/>
              </a:spcAft>
              <a:buSzPts val="1280"/>
              <a:buNone/>
            </a:pPr>
            <a:r>
              <a:rPr lang="en-GB" sz="1600">
                <a:latin typeface="Cambria"/>
                <a:ea typeface="Cambria"/>
                <a:cs typeface="Cambria"/>
                <a:sym typeface="Cambria"/>
              </a:rPr>
              <a:t>5. For every new login, the new session ID is regenerated. </a:t>
            </a:r>
            <a:endParaRPr/>
          </a:p>
          <a:p>
            <a:pPr indent="0" lvl="0" marL="0" rtl="0" algn="l">
              <a:spcBef>
                <a:spcPts val="750"/>
              </a:spcBef>
              <a:spcAft>
                <a:spcPts val="0"/>
              </a:spcAft>
              <a:buSzPts val="1080"/>
              <a:buNone/>
            </a:pPr>
            <a:r>
              <a:t/>
            </a:r>
            <a:endParaRPr/>
          </a:p>
        </p:txBody>
      </p:sp>
      <p:pic>
        <p:nvPicPr>
          <p:cNvPr id="238" name="Google Shape;238;p14"/>
          <p:cNvPicPr preferRelativeResize="0"/>
          <p:nvPr/>
        </p:nvPicPr>
        <p:blipFill rotWithShape="1">
          <a:blip r:embed="rId3">
            <a:alphaModFix/>
          </a:blip>
          <a:srcRect b="0" l="0" r="0" t="0"/>
          <a:stretch/>
        </p:blipFill>
        <p:spPr>
          <a:xfrm>
            <a:off x="191213" y="2476222"/>
            <a:ext cx="4269105" cy="1657985"/>
          </a:xfrm>
          <a:prstGeom prst="rect">
            <a:avLst/>
          </a:prstGeom>
          <a:noFill/>
          <a:ln>
            <a:noFill/>
          </a:ln>
        </p:spPr>
      </p:pic>
      <p:pic>
        <p:nvPicPr>
          <p:cNvPr id="239" name="Google Shape;239;p14"/>
          <p:cNvPicPr preferRelativeResize="0"/>
          <p:nvPr/>
        </p:nvPicPr>
        <p:blipFill rotWithShape="1">
          <a:blip r:embed="rId4">
            <a:alphaModFix/>
          </a:blip>
          <a:srcRect b="0" l="0" r="0" t="0"/>
          <a:stretch/>
        </p:blipFill>
        <p:spPr>
          <a:xfrm>
            <a:off x="4827871" y="2334704"/>
            <a:ext cx="4846955" cy="1814830"/>
          </a:xfrm>
          <a:prstGeom prst="rect">
            <a:avLst/>
          </a:prstGeom>
          <a:noFill/>
          <a:ln>
            <a:noFill/>
          </a:ln>
        </p:spPr>
      </p:pic>
      <p:sp>
        <p:nvSpPr>
          <p:cNvPr id="240" name="Google Shape;240;p14"/>
          <p:cNvSpPr txBox="1"/>
          <p:nvPr/>
        </p:nvSpPr>
        <p:spPr>
          <a:xfrm>
            <a:off x="1731078" y="4195072"/>
            <a:ext cx="27292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Trebuchet MS"/>
                <a:ea typeface="Trebuchet MS"/>
                <a:cs typeface="Trebuchet MS"/>
                <a:sym typeface="Trebuchet MS"/>
              </a:rPr>
              <a:t>Login by user1</a:t>
            </a:r>
            <a:endParaRPr sz="1800">
              <a:solidFill>
                <a:schemeClr val="dk1"/>
              </a:solidFill>
              <a:latin typeface="Trebuchet MS"/>
              <a:ea typeface="Trebuchet MS"/>
              <a:cs typeface="Trebuchet MS"/>
              <a:sym typeface="Trebuchet MS"/>
            </a:endParaRPr>
          </a:p>
        </p:txBody>
      </p:sp>
      <p:sp>
        <p:nvSpPr>
          <p:cNvPr id="241" name="Google Shape;241;p14"/>
          <p:cNvSpPr txBox="1"/>
          <p:nvPr/>
        </p:nvSpPr>
        <p:spPr>
          <a:xfrm>
            <a:off x="6225134" y="4239570"/>
            <a:ext cx="27292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Trebuchet MS"/>
                <a:ea typeface="Trebuchet MS"/>
                <a:cs typeface="Trebuchet MS"/>
                <a:sym typeface="Trebuchet MS"/>
              </a:rPr>
              <a:t>Login by user2 </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5"/>
          <p:cNvSpPr txBox="1"/>
          <p:nvPr>
            <p:ph type="title"/>
          </p:nvPr>
        </p:nvSpPr>
        <p:spPr>
          <a:xfrm>
            <a:off x="724385" y="108192"/>
            <a:ext cx="6447501" cy="604038"/>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accent1"/>
              </a:buClr>
              <a:buSzPts val="2400"/>
              <a:buFont typeface="Cambria"/>
              <a:buNone/>
            </a:pPr>
            <a:r>
              <a:rPr lang="en-GB" sz="2400">
                <a:latin typeface="Cambria"/>
                <a:ea typeface="Cambria"/>
                <a:cs typeface="Cambria"/>
                <a:sym typeface="Cambria"/>
              </a:rPr>
              <a:t>11.3 HTTP User sessions</a:t>
            </a:r>
            <a:endParaRPr sz="2400"/>
          </a:p>
        </p:txBody>
      </p:sp>
      <p:sp>
        <p:nvSpPr>
          <p:cNvPr id="247" name="Google Shape;247;p15"/>
          <p:cNvSpPr txBox="1"/>
          <p:nvPr>
            <p:ph idx="1" type="body"/>
          </p:nvPr>
        </p:nvSpPr>
        <p:spPr>
          <a:xfrm>
            <a:off x="286186" y="595379"/>
            <a:ext cx="7775890" cy="109606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440"/>
              <a:buNone/>
            </a:pPr>
            <a:r>
              <a:rPr b="1" lang="en-GB" sz="1800">
                <a:solidFill>
                  <a:srgbClr val="1D9AA1"/>
                </a:solidFill>
                <a:latin typeface="Cambria"/>
                <a:ea typeface="Cambria"/>
                <a:cs typeface="Cambria"/>
                <a:sym typeface="Cambria"/>
              </a:rPr>
              <a:t>Test Scenarios:</a:t>
            </a:r>
            <a:endParaRPr/>
          </a:p>
          <a:p>
            <a:pPr indent="0" lvl="0" marL="0" rtl="0" algn="l">
              <a:spcBef>
                <a:spcPts val="750"/>
              </a:spcBef>
              <a:spcAft>
                <a:spcPts val="0"/>
              </a:spcAft>
              <a:buSzPts val="1280"/>
              <a:buNone/>
            </a:pPr>
            <a:r>
              <a:rPr lang="en-GB" sz="1600">
                <a:latin typeface="Cambria"/>
                <a:ea typeface="Cambria"/>
                <a:cs typeface="Cambria"/>
                <a:sym typeface="Cambria"/>
              </a:rPr>
              <a:t>The network product uses only session cookies and does not use persistent cookies to manage sessions. </a:t>
            </a:r>
            <a:endParaRPr/>
          </a:p>
          <a:p>
            <a:pPr indent="0" lvl="0" marL="0" rtl="0" algn="l">
              <a:spcBef>
                <a:spcPts val="750"/>
              </a:spcBef>
              <a:spcAft>
                <a:spcPts val="0"/>
              </a:spcAft>
              <a:buSzPts val="1080"/>
              <a:buNone/>
            </a:pPr>
            <a:r>
              <a:t/>
            </a:r>
            <a:endParaRPr/>
          </a:p>
        </p:txBody>
      </p:sp>
      <p:pic>
        <p:nvPicPr>
          <p:cNvPr id="248" name="Google Shape;248;p15"/>
          <p:cNvPicPr preferRelativeResize="0"/>
          <p:nvPr/>
        </p:nvPicPr>
        <p:blipFill rotWithShape="1">
          <a:blip r:embed="rId3">
            <a:alphaModFix/>
          </a:blip>
          <a:srcRect b="0" l="0" r="0" t="0"/>
          <a:stretch/>
        </p:blipFill>
        <p:spPr>
          <a:xfrm>
            <a:off x="2342400" y="1886300"/>
            <a:ext cx="6698808" cy="3180700"/>
          </a:xfrm>
          <a:prstGeom prst="rect">
            <a:avLst/>
          </a:prstGeom>
          <a:noFill/>
          <a:ln>
            <a:noFill/>
          </a:ln>
        </p:spPr>
      </p:pic>
      <p:sp>
        <p:nvSpPr>
          <p:cNvPr id="249" name="Google Shape;249;p15"/>
          <p:cNvSpPr txBox="1"/>
          <p:nvPr/>
        </p:nvSpPr>
        <p:spPr>
          <a:xfrm>
            <a:off x="170275" y="4242375"/>
            <a:ext cx="25170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50">
                <a:solidFill>
                  <a:srgbClr val="3F3F3F"/>
                </a:solidFill>
                <a:latin typeface="Trebuchet MS"/>
                <a:ea typeface="Trebuchet MS"/>
                <a:cs typeface="Trebuchet MS"/>
                <a:sym typeface="Trebuchet MS"/>
              </a:rPr>
              <a:t>Max Age should not be configured.</a:t>
            </a:r>
            <a:endParaRPr sz="1350">
              <a:solidFill>
                <a:srgbClr val="3F3F3F"/>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6"/>
          <p:cNvSpPr txBox="1"/>
          <p:nvPr>
            <p:ph type="title"/>
          </p:nvPr>
        </p:nvSpPr>
        <p:spPr>
          <a:xfrm>
            <a:off x="675524" y="144057"/>
            <a:ext cx="6447501" cy="57734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accent1"/>
              </a:buClr>
              <a:buSzPts val="2400"/>
              <a:buFont typeface="Cambria"/>
              <a:buNone/>
            </a:pPr>
            <a:r>
              <a:rPr lang="en-GB" sz="2400">
                <a:latin typeface="Cambria"/>
                <a:ea typeface="Cambria"/>
                <a:cs typeface="Cambria"/>
                <a:sym typeface="Cambria"/>
              </a:rPr>
              <a:t>11.3 HTTP User sessions</a:t>
            </a:r>
            <a:endParaRPr sz="2400"/>
          </a:p>
        </p:txBody>
      </p:sp>
      <p:sp>
        <p:nvSpPr>
          <p:cNvPr id="255" name="Google Shape;255;p16"/>
          <p:cNvSpPr txBox="1"/>
          <p:nvPr>
            <p:ph idx="1" type="body"/>
          </p:nvPr>
        </p:nvSpPr>
        <p:spPr>
          <a:xfrm>
            <a:off x="466120" y="721397"/>
            <a:ext cx="6447501" cy="108938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440"/>
              <a:buNone/>
            </a:pPr>
            <a:r>
              <a:rPr b="1" lang="en-GB" sz="1800">
                <a:solidFill>
                  <a:srgbClr val="1D9AA1"/>
                </a:solidFill>
                <a:latin typeface="Cambria"/>
                <a:ea typeface="Cambria"/>
                <a:cs typeface="Cambria"/>
                <a:sym typeface="Cambria"/>
              </a:rPr>
              <a:t>Test Scenarios:</a:t>
            </a:r>
            <a:endParaRPr/>
          </a:p>
          <a:p>
            <a:pPr indent="0" lvl="0" marL="0" rtl="0" algn="l">
              <a:spcBef>
                <a:spcPts val="750"/>
              </a:spcBef>
              <a:spcAft>
                <a:spcPts val="0"/>
              </a:spcAft>
              <a:buSzPts val="1280"/>
              <a:buNone/>
            </a:pPr>
            <a:r>
              <a:rPr lang="en-GB" sz="1600">
                <a:latin typeface="Cambria"/>
                <a:ea typeface="Cambria"/>
                <a:cs typeface="Cambria"/>
                <a:sym typeface="Cambria"/>
              </a:rPr>
              <a:t>The session cookie has secure attributes like HttpOnly, path, and domain set correctly. </a:t>
            </a:r>
            <a:endParaRPr/>
          </a:p>
          <a:p>
            <a:pPr indent="0" lvl="0" marL="0" rtl="0" algn="l">
              <a:spcBef>
                <a:spcPts val="750"/>
              </a:spcBef>
              <a:spcAft>
                <a:spcPts val="0"/>
              </a:spcAft>
              <a:buSzPts val="1080"/>
              <a:buNone/>
            </a:pPr>
            <a:r>
              <a:t/>
            </a:r>
            <a:endParaRPr/>
          </a:p>
        </p:txBody>
      </p:sp>
      <p:pic>
        <p:nvPicPr>
          <p:cNvPr id="256" name="Google Shape;256;p16"/>
          <p:cNvPicPr preferRelativeResize="0"/>
          <p:nvPr/>
        </p:nvPicPr>
        <p:blipFill rotWithShape="1">
          <a:blip r:embed="rId3">
            <a:alphaModFix/>
          </a:blip>
          <a:srcRect b="0" l="0" r="0" t="0"/>
          <a:stretch/>
        </p:blipFill>
        <p:spPr>
          <a:xfrm>
            <a:off x="2179425" y="1678700"/>
            <a:ext cx="6845525" cy="325036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7"/>
          <p:cNvSpPr txBox="1"/>
          <p:nvPr>
            <p:ph type="title"/>
          </p:nvPr>
        </p:nvSpPr>
        <p:spPr>
          <a:xfrm>
            <a:off x="863989" y="129133"/>
            <a:ext cx="6447501" cy="57734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accent1"/>
              </a:buClr>
              <a:buSzPts val="2400"/>
              <a:buFont typeface="Cambria"/>
              <a:buNone/>
            </a:pPr>
            <a:r>
              <a:rPr lang="en-GB" sz="2400">
                <a:latin typeface="Cambria"/>
                <a:ea typeface="Cambria"/>
                <a:cs typeface="Cambria"/>
                <a:sym typeface="Cambria"/>
              </a:rPr>
              <a:t>11.3 HTTP User sessions</a:t>
            </a:r>
            <a:endParaRPr sz="2400"/>
          </a:p>
        </p:txBody>
      </p:sp>
      <p:sp>
        <p:nvSpPr>
          <p:cNvPr id="262" name="Google Shape;262;p17"/>
          <p:cNvSpPr txBox="1"/>
          <p:nvPr>
            <p:ph idx="1" type="body"/>
          </p:nvPr>
        </p:nvSpPr>
        <p:spPr>
          <a:xfrm>
            <a:off x="-100" y="642650"/>
            <a:ext cx="9144000" cy="906900"/>
          </a:xfrm>
          <a:prstGeom prst="rect">
            <a:avLst/>
          </a:prstGeom>
          <a:noFill/>
          <a:ln>
            <a:noFill/>
          </a:ln>
        </p:spPr>
        <p:txBody>
          <a:bodyPr anchorCtr="0" anchor="t" bIns="45700" lIns="91425" spcFirstLastPara="1" rIns="91425" wrap="square" tIns="45700">
            <a:normAutofit fontScale="40000"/>
          </a:bodyPr>
          <a:lstStyle/>
          <a:p>
            <a:pPr indent="0" lvl="0" marL="0" rtl="0" algn="l">
              <a:spcBef>
                <a:spcPts val="0"/>
              </a:spcBef>
              <a:spcAft>
                <a:spcPts val="0"/>
              </a:spcAft>
              <a:buSzPct val="37043"/>
              <a:buNone/>
            </a:pPr>
            <a:r>
              <a:rPr b="1" lang="en-GB" sz="3887">
                <a:solidFill>
                  <a:srgbClr val="1D9AA1"/>
                </a:solidFill>
                <a:latin typeface="Cambria"/>
                <a:ea typeface="Cambria"/>
                <a:cs typeface="Cambria"/>
                <a:sym typeface="Cambria"/>
              </a:rPr>
              <a:t>Test Scenarios:</a:t>
            </a:r>
            <a:endParaRPr sz="3437"/>
          </a:p>
          <a:p>
            <a:pPr indent="0" lvl="0" marL="0" rtl="0" algn="l">
              <a:spcBef>
                <a:spcPts val="750"/>
              </a:spcBef>
              <a:spcAft>
                <a:spcPts val="0"/>
              </a:spcAft>
              <a:buSzPct val="37445"/>
              <a:buNone/>
            </a:pPr>
            <a:r>
              <a:rPr lang="en-GB" sz="3418">
                <a:solidFill>
                  <a:schemeClr val="dk1"/>
                </a:solidFill>
                <a:latin typeface="Cambria"/>
                <a:ea typeface="Cambria"/>
                <a:cs typeface="Cambria"/>
                <a:sym typeface="Cambria"/>
              </a:rPr>
              <a:t>Session IDs are not passed through GET or POST variables and are only accepted via web server-generated session IDs. </a:t>
            </a:r>
            <a:endParaRPr sz="3168">
              <a:solidFill>
                <a:schemeClr val="dk1"/>
              </a:solidFill>
            </a:endParaRPr>
          </a:p>
          <a:p>
            <a:pPr indent="0" lvl="0" marL="0" rtl="0" algn="l">
              <a:spcBef>
                <a:spcPts val="750"/>
              </a:spcBef>
              <a:spcAft>
                <a:spcPts val="0"/>
              </a:spcAft>
              <a:buSzPct val="60257"/>
              <a:buNone/>
            </a:pPr>
            <a:r>
              <a:t/>
            </a:r>
            <a:endParaRPr sz="1792"/>
          </a:p>
        </p:txBody>
      </p:sp>
      <p:pic>
        <p:nvPicPr>
          <p:cNvPr id="263" name="Google Shape;263;p17"/>
          <p:cNvPicPr preferRelativeResize="0"/>
          <p:nvPr/>
        </p:nvPicPr>
        <p:blipFill rotWithShape="1">
          <a:blip r:embed="rId3">
            <a:alphaModFix/>
          </a:blip>
          <a:srcRect b="0" l="0" r="0" t="0"/>
          <a:stretch/>
        </p:blipFill>
        <p:spPr>
          <a:xfrm>
            <a:off x="228794" y="1608240"/>
            <a:ext cx="4872977" cy="1962194"/>
          </a:xfrm>
          <a:prstGeom prst="rect">
            <a:avLst/>
          </a:prstGeom>
          <a:noFill/>
          <a:ln>
            <a:noFill/>
          </a:ln>
        </p:spPr>
      </p:pic>
      <p:pic>
        <p:nvPicPr>
          <p:cNvPr id="264" name="Google Shape;264;p17"/>
          <p:cNvPicPr preferRelativeResize="0"/>
          <p:nvPr/>
        </p:nvPicPr>
        <p:blipFill rotWithShape="1">
          <a:blip r:embed="rId4">
            <a:alphaModFix/>
          </a:blip>
          <a:srcRect b="0" l="0" r="0" t="0"/>
          <a:stretch/>
        </p:blipFill>
        <p:spPr>
          <a:xfrm>
            <a:off x="5427349" y="1678826"/>
            <a:ext cx="4239100" cy="1785850"/>
          </a:xfrm>
          <a:prstGeom prst="rect">
            <a:avLst/>
          </a:prstGeom>
          <a:noFill/>
          <a:ln>
            <a:noFill/>
          </a:ln>
        </p:spPr>
      </p:pic>
      <p:sp>
        <p:nvSpPr>
          <p:cNvPr id="265" name="Google Shape;265;p17"/>
          <p:cNvSpPr txBox="1"/>
          <p:nvPr/>
        </p:nvSpPr>
        <p:spPr>
          <a:xfrm>
            <a:off x="174648" y="3931650"/>
            <a:ext cx="87945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000009"/>
                </a:solidFill>
                <a:latin typeface="Times New Roman"/>
                <a:ea typeface="Times New Roman"/>
                <a:cs typeface="Times New Roman"/>
                <a:sym typeface="Times New Roman"/>
              </a:rPr>
              <a:t>when we used the same session ID and we changed that HTTP method from GET to POST, web application automatically logged out and session was terminated.</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18"/>
          <p:cNvPicPr preferRelativeResize="0"/>
          <p:nvPr>
            <p:ph idx="1" type="body"/>
          </p:nvPr>
        </p:nvPicPr>
        <p:blipFill rotWithShape="1">
          <a:blip r:embed="rId3">
            <a:alphaModFix/>
          </a:blip>
          <a:srcRect b="0" l="0" r="0" t="0"/>
          <a:stretch/>
        </p:blipFill>
        <p:spPr>
          <a:xfrm>
            <a:off x="201431" y="2627087"/>
            <a:ext cx="2752588" cy="1496759"/>
          </a:xfrm>
          <a:prstGeom prst="rect">
            <a:avLst/>
          </a:prstGeom>
          <a:noFill/>
          <a:ln>
            <a:noFill/>
          </a:ln>
        </p:spPr>
      </p:pic>
      <p:pic>
        <p:nvPicPr>
          <p:cNvPr id="271" name="Google Shape;271;p18"/>
          <p:cNvPicPr preferRelativeResize="0"/>
          <p:nvPr/>
        </p:nvPicPr>
        <p:blipFill rotWithShape="1">
          <a:blip r:embed="rId4">
            <a:alphaModFix/>
          </a:blip>
          <a:srcRect b="0" l="0" r="0" t="0"/>
          <a:stretch/>
        </p:blipFill>
        <p:spPr>
          <a:xfrm>
            <a:off x="143374" y="170633"/>
            <a:ext cx="5241426" cy="2094591"/>
          </a:xfrm>
          <a:prstGeom prst="rect">
            <a:avLst/>
          </a:prstGeom>
          <a:noFill/>
          <a:ln>
            <a:noFill/>
          </a:ln>
        </p:spPr>
      </p:pic>
      <p:pic>
        <p:nvPicPr>
          <p:cNvPr id="272" name="Google Shape;272;p18"/>
          <p:cNvPicPr preferRelativeResize="0"/>
          <p:nvPr/>
        </p:nvPicPr>
        <p:blipFill rotWithShape="1">
          <a:blip r:embed="rId5">
            <a:alphaModFix/>
          </a:blip>
          <a:srcRect b="0" l="0" r="0" t="0"/>
          <a:stretch/>
        </p:blipFill>
        <p:spPr>
          <a:xfrm>
            <a:off x="5778436" y="263899"/>
            <a:ext cx="4950459" cy="209459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9"/>
          <p:cNvSpPr txBox="1"/>
          <p:nvPr>
            <p:ph type="title"/>
          </p:nvPr>
        </p:nvSpPr>
        <p:spPr>
          <a:xfrm>
            <a:off x="561395" y="94344"/>
            <a:ext cx="7640284" cy="564464"/>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accent1"/>
              </a:buClr>
              <a:buSzPts val="2400"/>
              <a:buFont typeface="Cambria"/>
              <a:buNone/>
            </a:pPr>
            <a:r>
              <a:rPr lang="en-GB" sz="2400">
                <a:latin typeface="Cambria"/>
                <a:ea typeface="Cambria"/>
                <a:cs typeface="Cambria"/>
                <a:sym typeface="Cambria"/>
              </a:rPr>
              <a:t>11.3 HTTP User sessions</a:t>
            </a:r>
            <a:endParaRPr sz="2400"/>
          </a:p>
        </p:txBody>
      </p:sp>
      <p:sp>
        <p:nvSpPr>
          <p:cNvPr id="278" name="Google Shape;278;p19"/>
          <p:cNvSpPr txBox="1"/>
          <p:nvPr>
            <p:ph idx="1" type="body"/>
          </p:nvPr>
        </p:nvSpPr>
        <p:spPr>
          <a:xfrm>
            <a:off x="561394" y="545638"/>
            <a:ext cx="7849635" cy="61671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spcBef>
                <a:spcPts val="0"/>
              </a:spcBef>
              <a:spcAft>
                <a:spcPts val="0"/>
              </a:spcAft>
              <a:buSzPct val="79999"/>
              <a:buNone/>
            </a:pPr>
            <a:r>
              <a:rPr b="1" lang="en-GB" sz="1800">
                <a:solidFill>
                  <a:srgbClr val="1D9AA1"/>
                </a:solidFill>
                <a:latin typeface="Cambria"/>
                <a:ea typeface="Cambria"/>
                <a:cs typeface="Cambria"/>
                <a:sym typeface="Cambria"/>
              </a:rPr>
              <a:t>Test Scenarios:</a:t>
            </a:r>
            <a:endParaRPr/>
          </a:p>
          <a:p>
            <a:pPr indent="0" lvl="0" marL="0" rtl="0" algn="l">
              <a:spcBef>
                <a:spcPts val="750"/>
              </a:spcBef>
              <a:spcAft>
                <a:spcPts val="0"/>
              </a:spcAft>
              <a:buSzPct val="80000"/>
              <a:buNone/>
            </a:pPr>
            <a:r>
              <a:rPr lang="en-GB" sz="1600">
                <a:latin typeface="Cambria"/>
                <a:ea typeface="Cambria"/>
                <a:cs typeface="Cambria"/>
                <a:sym typeface="Cambria"/>
              </a:rPr>
              <a:t> Session ID shall not be reused or renewed in subsequent sessions. </a:t>
            </a:r>
            <a:endParaRPr/>
          </a:p>
          <a:p>
            <a:pPr indent="0" lvl="0" marL="0" rtl="0" algn="l">
              <a:spcBef>
                <a:spcPts val="750"/>
              </a:spcBef>
              <a:spcAft>
                <a:spcPts val="0"/>
              </a:spcAft>
              <a:buSzPct val="80000"/>
              <a:buNone/>
            </a:pPr>
            <a:r>
              <a:t/>
            </a:r>
            <a:endParaRPr/>
          </a:p>
        </p:txBody>
      </p:sp>
      <p:pic>
        <p:nvPicPr>
          <p:cNvPr id="279" name="Google Shape;279;p19"/>
          <p:cNvPicPr preferRelativeResize="0"/>
          <p:nvPr/>
        </p:nvPicPr>
        <p:blipFill rotWithShape="1">
          <a:blip r:embed="rId3">
            <a:alphaModFix/>
          </a:blip>
          <a:srcRect b="0" l="0" r="0" t="0"/>
          <a:stretch/>
        </p:blipFill>
        <p:spPr>
          <a:xfrm>
            <a:off x="305557" y="1523497"/>
            <a:ext cx="3630062" cy="921365"/>
          </a:xfrm>
          <a:prstGeom prst="rect">
            <a:avLst/>
          </a:prstGeom>
          <a:noFill/>
          <a:ln>
            <a:noFill/>
          </a:ln>
        </p:spPr>
      </p:pic>
      <p:pic>
        <p:nvPicPr>
          <p:cNvPr id="280" name="Google Shape;280;p19"/>
          <p:cNvPicPr preferRelativeResize="0"/>
          <p:nvPr/>
        </p:nvPicPr>
        <p:blipFill rotWithShape="1">
          <a:blip r:embed="rId4">
            <a:alphaModFix/>
          </a:blip>
          <a:srcRect b="0" l="0" r="0" t="0"/>
          <a:stretch/>
        </p:blipFill>
        <p:spPr>
          <a:xfrm>
            <a:off x="4351020" y="1287802"/>
            <a:ext cx="4792980" cy="2013585"/>
          </a:xfrm>
          <a:prstGeom prst="rect">
            <a:avLst/>
          </a:prstGeom>
          <a:noFill/>
          <a:ln>
            <a:noFill/>
          </a:ln>
        </p:spPr>
      </p:pic>
      <p:sp>
        <p:nvSpPr>
          <p:cNvPr id="281" name="Google Shape;281;p19"/>
          <p:cNvSpPr txBox="1"/>
          <p:nvPr/>
        </p:nvSpPr>
        <p:spPr>
          <a:xfrm>
            <a:off x="849085" y="2570312"/>
            <a:ext cx="243114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Trebuchet MS"/>
                <a:ea typeface="Trebuchet MS"/>
                <a:cs typeface="Trebuchet MS"/>
                <a:sym typeface="Trebuchet MS"/>
              </a:rPr>
              <a:t>Initial Session ID</a:t>
            </a:r>
            <a:endParaRPr sz="1600">
              <a:solidFill>
                <a:schemeClr val="dk1"/>
              </a:solidFill>
              <a:latin typeface="Trebuchet MS"/>
              <a:ea typeface="Trebuchet MS"/>
              <a:cs typeface="Trebuchet MS"/>
              <a:sym typeface="Trebuchet MS"/>
            </a:endParaRPr>
          </a:p>
        </p:txBody>
      </p:sp>
      <p:sp>
        <p:nvSpPr>
          <p:cNvPr id="282" name="Google Shape;282;p19"/>
          <p:cNvSpPr txBox="1"/>
          <p:nvPr/>
        </p:nvSpPr>
        <p:spPr>
          <a:xfrm>
            <a:off x="5125829" y="3426832"/>
            <a:ext cx="39066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000009"/>
                </a:solidFill>
                <a:latin typeface="Times New Roman"/>
                <a:ea typeface="Times New Roman"/>
                <a:cs typeface="Times New Roman"/>
                <a:sym typeface="Times New Roman"/>
              </a:rPr>
              <a:t>Reuse Session ID (i</a:t>
            </a:r>
            <a:r>
              <a:rPr lang="en-GB" sz="1800">
                <a:solidFill>
                  <a:srgbClr val="000009"/>
                </a:solidFill>
                <a:latin typeface="Times New Roman"/>
                <a:ea typeface="Times New Roman"/>
                <a:cs typeface="Times New Roman"/>
                <a:sym typeface="Times New Roman"/>
              </a:rPr>
              <a:t>mport cookie of last session)</a:t>
            </a:r>
            <a:endParaRPr sz="1800">
              <a:solidFill>
                <a:schemeClr val="dk1"/>
              </a:solidFill>
              <a:latin typeface="Trebuchet MS"/>
              <a:ea typeface="Trebuchet MS"/>
              <a:cs typeface="Trebuchet MS"/>
              <a:sym typeface="Trebuchet MS"/>
            </a:endParaRPr>
          </a:p>
        </p:txBody>
      </p:sp>
      <p:pic>
        <p:nvPicPr>
          <p:cNvPr id="283" name="Google Shape;283;p19"/>
          <p:cNvPicPr preferRelativeResize="0"/>
          <p:nvPr/>
        </p:nvPicPr>
        <p:blipFill rotWithShape="1">
          <a:blip r:embed="rId5">
            <a:alphaModFix/>
          </a:blip>
          <a:srcRect b="0" l="26304" r="22387" t="15005"/>
          <a:stretch/>
        </p:blipFill>
        <p:spPr>
          <a:xfrm>
            <a:off x="1506403" y="3309551"/>
            <a:ext cx="2278742" cy="1288311"/>
          </a:xfrm>
          <a:prstGeom prst="rect">
            <a:avLst/>
          </a:prstGeom>
          <a:noFill/>
          <a:ln>
            <a:noFill/>
          </a:ln>
        </p:spPr>
      </p:pic>
      <p:sp>
        <p:nvSpPr>
          <p:cNvPr id="284" name="Google Shape;284;p19"/>
          <p:cNvSpPr txBox="1"/>
          <p:nvPr/>
        </p:nvSpPr>
        <p:spPr>
          <a:xfrm>
            <a:off x="1128850" y="4679824"/>
            <a:ext cx="32221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000009"/>
                </a:solidFill>
                <a:latin typeface="Times New Roman"/>
                <a:ea typeface="Times New Roman"/>
                <a:cs typeface="Times New Roman"/>
                <a:sym typeface="Times New Roman"/>
              </a:rPr>
              <a:t>Redirected to the login page</a:t>
            </a:r>
            <a:endParaRPr sz="1600">
              <a:solidFill>
                <a:schemeClr val="dk1"/>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
          <p:cNvSpPr txBox="1"/>
          <p:nvPr>
            <p:ph type="title"/>
          </p:nvPr>
        </p:nvSpPr>
        <p:spPr>
          <a:xfrm>
            <a:off x="428596" y="160717"/>
            <a:ext cx="7729004" cy="643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7AAA"/>
              </a:buClr>
              <a:buSzPts val="4100"/>
              <a:buFont typeface="Comic Sans MS"/>
              <a:buNone/>
            </a:pPr>
            <a:r>
              <a:rPr lang="en-GB">
                <a:latin typeface="Cambria"/>
                <a:ea typeface="Cambria"/>
                <a:cs typeface="Cambria"/>
                <a:sym typeface="Cambria"/>
              </a:rPr>
              <a:t>Web Server</a:t>
            </a:r>
            <a:endParaRPr>
              <a:latin typeface="Cambria"/>
              <a:ea typeface="Cambria"/>
              <a:cs typeface="Cambria"/>
              <a:sym typeface="Cambria"/>
            </a:endParaRPr>
          </a:p>
        </p:txBody>
      </p:sp>
      <p:sp>
        <p:nvSpPr>
          <p:cNvPr id="152" name="Google Shape;152;p2"/>
          <p:cNvSpPr txBox="1"/>
          <p:nvPr>
            <p:ph idx="1" type="body"/>
          </p:nvPr>
        </p:nvSpPr>
        <p:spPr>
          <a:xfrm>
            <a:off x="457200" y="803659"/>
            <a:ext cx="7074000" cy="1910741"/>
          </a:xfrm>
          <a:prstGeom prst="rect">
            <a:avLst/>
          </a:prstGeom>
          <a:noFill/>
          <a:ln>
            <a:noFill/>
          </a:ln>
        </p:spPr>
        <p:txBody>
          <a:bodyPr anchorCtr="0" anchor="t" bIns="45700" lIns="91425" spcFirstLastPara="1" rIns="91425" wrap="square" tIns="45700">
            <a:noAutofit/>
          </a:bodyPr>
          <a:lstStyle/>
          <a:p>
            <a:pPr indent="-328930" lvl="0" marL="548640" rtl="0" algn="just">
              <a:spcBef>
                <a:spcPts val="400"/>
              </a:spcBef>
              <a:spcAft>
                <a:spcPts val="0"/>
              </a:spcAft>
              <a:buSzPts val="1300"/>
              <a:buFont typeface="Noto Sans Symbols"/>
              <a:buNone/>
            </a:pPr>
            <a:r>
              <a:t/>
            </a:r>
            <a:endParaRPr sz="2000">
              <a:latin typeface="Cambria"/>
              <a:ea typeface="Cambria"/>
              <a:cs typeface="Cambria"/>
              <a:sym typeface="Cambria"/>
            </a:endParaRPr>
          </a:p>
          <a:p>
            <a:pPr indent="-411480" lvl="0" marL="548640" rtl="0" algn="just">
              <a:spcBef>
                <a:spcPts val="400"/>
              </a:spcBef>
              <a:spcAft>
                <a:spcPts val="0"/>
              </a:spcAft>
              <a:buSzPts val="1300"/>
              <a:buChar char="▣"/>
            </a:pPr>
            <a:r>
              <a:rPr lang="en-GB" sz="1600">
                <a:latin typeface="Cambria"/>
                <a:ea typeface="Cambria"/>
                <a:cs typeface="Cambria"/>
                <a:sym typeface="Cambria"/>
              </a:rPr>
              <a:t>A </a:t>
            </a:r>
            <a:r>
              <a:rPr b="1" lang="en-GB" sz="1600">
                <a:latin typeface="Cambria"/>
                <a:ea typeface="Cambria"/>
                <a:cs typeface="Cambria"/>
                <a:sym typeface="Cambria"/>
              </a:rPr>
              <a:t>web server</a:t>
            </a:r>
            <a:r>
              <a:rPr lang="en-GB" sz="1600">
                <a:latin typeface="Cambria"/>
                <a:ea typeface="Cambria"/>
                <a:cs typeface="Cambria"/>
                <a:sym typeface="Cambria"/>
              </a:rPr>
              <a:t> is software or hardware that processes and delivers web pages, applications, and other online content to users over the internet or an intranet. It handles </a:t>
            </a:r>
            <a:r>
              <a:rPr b="1" lang="en-GB" sz="1600">
                <a:latin typeface="Cambria"/>
                <a:ea typeface="Cambria"/>
                <a:cs typeface="Cambria"/>
                <a:sym typeface="Cambria"/>
              </a:rPr>
              <a:t>requests from clients (browsers)</a:t>
            </a:r>
            <a:r>
              <a:rPr lang="en-GB" sz="1600">
                <a:latin typeface="Cambria"/>
                <a:ea typeface="Cambria"/>
                <a:cs typeface="Cambria"/>
                <a:sym typeface="Cambria"/>
              </a:rPr>
              <a:t> using the </a:t>
            </a:r>
            <a:r>
              <a:rPr b="1" lang="en-GB" sz="1600">
                <a:latin typeface="Cambria"/>
                <a:ea typeface="Cambria"/>
                <a:cs typeface="Cambria"/>
                <a:sym typeface="Cambria"/>
              </a:rPr>
              <a:t>Hypertext Transfer Protocol (HTTP/HTTPS)</a:t>
            </a:r>
            <a:r>
              <a:rPr lang="en-GB" sz="1600">
                <a:latin typeface="Cambria"/>
                <a:ea typeface="Cambria"/>
                <a:cs typeface="Cambria"/>
                <a:sym typeface="Cambria"/>
              </a:rPr>
              <a:t> and serves </a:t>
            </a:r>
            <a:r>
              <a:rPr b="1" lang="en-GB" sz="1600">
                <a:latin typeface="Cambria"/>
                <a:ea typeface="Cambria"/>
                <a:cs typeface="Cambria"/>
                <a:sym typeface="Cambria"/>
              </a:rPr>
              <a:t>webpages, files, or APIs</a:t>
            </a:r>
            <a:r>
              <a:rPr lang="en-GB" sz="1600">
                <a:latin typeface="Cambria"/>
                <a:ea typeface="Cambria"/>
                <a:cs typeface="Cambria"/>
                <a:sym typeface="Cambria"/>
              </a:rPr>
              <a:t> in response.</a:t>
            </a:r>
            <a:endParaRPr sz="1600">
              <a:latin typeface="Cambria"/>
              <a:ea typeface="Cambria"/>
              <a:cs typeface="Cambria"/>
              <a:sym typeface="Cambria"/>
            </a:endParaRPr>
          </a:p>
          <a:p>
            <a:pPr indent="-411480" lvl="0" marL="548640" rtl="0" algn="just">
              <a:spcBef>
                <a:spcPts val="240"/>
              </a:spcBef>
              <a:spcAft>
                <a:spcPts val="0"/>
              </a:spcAft>
              <a:buSzPts val="780"/>
              <a:buNone/>
            </a:pPr>
            <a:r>
              <a:t/>
            </a:r>
            <a:endParaRPr b="1" sz="1200">
              <a:latin typeface="Cambria"/>
              <a:ea typeface="Cambria"/>
              <a:cs typeface="Cambria"/>
              <a:sym typeface="Cambria"/>
            </a:endParaRPr>
          </a:p>
          <a:p>
            <a:pPr indent="-411480" lvl="0" marL="548640" rtl="0" algn="just">
              <a:spcBef>
                <a:spcPts val="240"/>
              </a:spcBef>
              <a:spcAft>
                <a:spcPts val="0"/>
              </a:spcAft>
              <a:buSzPts val="780"/>
              <a:buNone/>
            </a:pPr>
            <a:r>
              <a:t/>
            </a:r>
            <a:endParaRPr b="1" sz="1200">
              <a:latin typeface="Cambria"/>
              <a:ea typeface="Cambria"/>
              <a:cs typeface="Cambria"/>
              <a:sym typeface="Cambria"/>
            </a:endParaRPr>
          </a:p>
          <a:p>
            <a:pPr indent="-411480" lvl="0" marL="548640" rtl="0" algn="just">
              <a:spcBef>
                <a:spcPts val="240"/>
              </a:spcBef>
              <a:spcAft>
                <a:spcPts val="0"/>
              </a:spcAft>
              <a:buSzPts val="780"/>
              <a:buNone/>
            </a:pPr>
            <a:r>
              <a:t/>
            </a:r>
            <a:endParaRPr b="1" sz="1200">
              <a:latin typeface="Cambria"/>
              <a:ea typeface="Cambria"/>
              <a:cs typeface="Cambria"/>
              <a:sym typeface="Cambria"/>
            </a:endParaRPr>
          </a:p>
          <a:p>
            <a:pPr indent="-411480" lvl="0" marL="548640" rtl="0" algn="just">
              <a:spcBef>
                <a:spcPts val="240"/>
              </a:spcBef>
              <a:spcAft>
                <a:spcPts val="0"/>
              </a:spcAft>
              <a:buSzPts val="780"/>
              <a:buNone/>
            </a:pPr>
            <a:r>
              <a:t/>
            </a:r>
            <a:endParaRPr b="1" sz="1200">
              <a:latin typeface="Cambria"/>
              <a:ea typeface="Cambria"/>
              <a:cs typeface="Cambria"/>
              <a:sym typeface="Cambri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0"/>
          <p:cNvSpPr txBox="1"/>
          <p:nvPr>
            <p:ph type="title"/>
          </p:nvPr>
        </p:nvSpPr>
        <p:spPr>
          <a:xfrm>
            <a:off x="717899" y="33449"/>
            <a:ext cx="6623700" cy="531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2400"/>
              <a:buFont typeface="Cambria"/>
              <a:buNone/>
            </a:pPr>
            <a:r>
              <a:rPr lang="en-GB" sz="2400">
                <a:latin typeface="Cambria"/>
                <a:ea typeface="Cambria"/>
                <a:cs typeface="Cambria"/>
                <a:sym typeface="Cambria"/>
              </a:rPr>
              <a:t>11.4 </a:t>
            </a:r>
            <a:r>
              <a:rPr lang="en-GB" sz="2000">
                <a:latin typeface="Cambria"/>
                <a:ea typeface="Cambria"/>
                <a:cs typeface="Cambria"/>
                <a:sym typeface="Cambria"/>
              </a:rPr>
              <a:t>HTTP input validation</a:t>
            </a:r>
            <a:endParaRPr sz="2400">
              <a:latin typeface="Cambria"/>
              <a:ea typeface="Cambria"/>
              <a:cs typeface="Cambria"/>
              <a:sym typeface="Cambria"/>
            </a:endParaRPr>
          </a:p>
        </p:txBody>
      </p:sp>
      <p:sp>
        <p:nvSpPr>
          <p:cNvPr id="290" name="Google Shape;290;p20"/>
          <p:cNvSpPr txBox="1"/>
          <p:nvPr>
            <p:ph idx="2" type="body"/>
          </p:nvPr>
        </p:nvSpPr>
        <p:spPr>
          <a:xfrm>
            <a:off x="231350" y="564750"/>
            <a:ext cx="8594400" cy="1569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40"/>
              <a:buNone/>
            </a:pPr>
            <a:r>
              <a:rPr b="1" lang="en-GB" sz="1800">
                <a:solidFill>
                  <a:srgbClr val="1D9AA1"/>
                </a:solidFill>
                <a:latin typeface="Cambria"/>
                <a:ea typeface="Cambria"/>
                <a:cs typeface="Cambria"/>
                <a:sym typeface="Cambria"/>
              </a:rPr>
              <a:t>Requirement:</a:t>
            </a:r>
            <a:endParaRPr/>
          </a:p>
          <a:p>
            <a:pPr indent="-335915" lvl="0" marL="457200" rtl="0" algn="just">
              <a:lnSpc>
                <a:spcPct val="115000"/>
              </a:lnSpc>
              <a:spcBef>
                <a:spcPts val="1200"/>
              </a:spcBef>
              <a:spcAft>
                <a:spcPts val="0"/>
              </a:spcAft>
              <a:buSzPts val="1690"/>
              <a:buFont typeface="Comic Sans MS"/>
              <a:buChar char="▣"/>
            </a:pPr>
            <a:r>
              <a:rPr lang="en-GB" sz="1600">
                <a:latin typeface="Cambria"/>
                <a:ea typeface="Cambria"/>
                <a:cs typeface="Cambria"/>
                <a:sym typeface="Cambria"/>
              </a:rPr>
              <a:t>The Network Product shall have a mechanism in place to ensure that web application inputs are </a:t>
            </a:r>
            <a:r>
              <a:rPr b="1" lang="en-GB" sz="1600">
                <a:latin typeface="Cambria"/>
                <a:ea typeface="Cambria"/>
                <a:cs typeface="Cambria"/>
                <a:sym typeface="Cambria"/>
              </a:rPr>
              <a:t>not vulnerable to command injection or cross-site scripting attacks</a:t>
            </a:r>
            <a:r>
              <a:rPr lang="en-GB" sz="1600">
                <a:latin typeface="Cambria"/>
                <a:ea typeface="Cambria"/>
                <a:cs typeface="Cambria"/>
                <a:sym typeface="Cambria"/>
              </a:rPr>
              <a:t>. The Network Product shall validate, filter, escape, and encode user-controllable input before it is placed in output that is used as a web page that is served to other users.</a:t>
            </a:r>
            <a:endParaRPr b="1" sz="1200">
              <a:solidFill>
                <a:schemeClr val="accent5"/>
              </a:solidFill>
              <a:latin typeface="Cambria"/>
              <a:ea typeface="Cambria"/>
              <a:cs typeface="Cambria"/>
              <a:sym typeface="Cambria"/>
            </a:endParaRPr>
          </a:p>
        </p:txBody>
      </p:sp>
      <p:sp>
        <p:nvSpPr>
          <p:cNvPr id="291" name="Google Shape;291;p20"/>
          <p:cNvSpPr txBox="1"/>
          <p:nvPr/>
        </p:nvSpPr>
        <p:spPr>
          <a:xfrm>
            <a:off x="231350" y="2246325"/>
            <a:ext cx="86523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CADE4"/>
              </a:buClr>
              <a:buSzPts val="1440"/>
              <a:buFont typeface="Noto Sans Symbols"/>
              <a:buNone/>
            </a:pPr>
            <a:r>
              <a:rPr b="1" i="0" lang="en-GB" sz="1800" u="none" cap="none" strike="noStrike">
                <a:solidFill>
                  <a:srgbClr val="1D9AA1"/>
                </a:solidFill>
                <a:latin typeface="Cambria"/>
                <a:ea typeface="Cambria"/>
                <a:cs typeface="Cambria"/>
                <a:sym typeface="Cambria"/>
              </a:rPr>
              <a:t>Test Scenarios:</a:t>
            </a:r>
            <a:endParaRPr/>
          </a:p>
          <a:p>
            <a:pPr indent="0" lvl="0" marL="0" marR="0" rtl="0" algn="l">
              <a:spcBef>
                <a:spcPts val="0"/>
              </a:spcBef>
              <a:spcAft>
                <a:spcPts val="0"/>
              </a:spcAft>
              <a:buNone/>
            </a:pPr>
            <a:r>
              <a:t/>
            </a:r>
            <a:endParaRPr sz="1400">
              <a:solidFill>
                <a:schemeClr val="dk1"/>
              </a:solidFill>
              <a:latin typeface="Cambria"/>
              <a:ea typeface="Cambria"/>
              <a:cs typeface="Cambria"/>
              <a:sym typeface="Cambria"/>
            </a:endParaRPr>
          </a:p>
          <a:p>
            <a:pPr indent="-342900" lvl="0" marL="342900" marR="0" rtl="0" algn="l">
              <a:spcBef>
                <a:spcPts val="0"/>
              </a:spcBef>
              <a:spcAft>
                <a:spcPts val="0"/>
              </a:spcAft>
              <a:buClr>
                <a:srgbClr val="00B0F0"/>
              </a:buClr>
              <a:buSzPts val="1600"/>
              <a:buFont typeface="Noto Sans Symbols"/>
              <a:buChar char="❑"/>
            </a:pPr>
            <a:r>
              <a:rPr lang="en-GB" sz="1600">
                <a:solidFill>
                  <a:schemeClr val="dk1"/>
                </a:solidFill>
                <a:latin typeface="Cambria"/>
                <a:ea typeface="Cambria"/>
                <a:cs typeface="Cambria"/>
                <a:sym typeface="Cambria"/>
              </a:rPr>
              <a:t>Test case to verify that all the input fields in the WEB Application is free from </a:t>
            </a:r>
            <a:r>
              <a:rPr b="1" lang="en-GB" sz="1600">
                <a:solidFill>
                  <a:schemeClr val="dk1"/>
                </a:solidFill>
                <a:latin typeface="Cambria"/>
                <a:ea typeface="Cambria"/>
                <a:cs typeface="Cambria"/>
                <a:sym typeface="Cambria"/>
              </a:rPr>
              <a:t>XSS attack. </a:t>
            </a:r>
            <a:endParaRPr/>
          </a:p>
          <a:p>
            <a:pPr indent="-342900" lvl="0" marL="342900" marR="0" rtl="0" algn="l">
              <a:spcBef>
                <a:spcPts val="0"/>
              </a:spcBef>
              <a:spcAft>
                <a:spcPts val="0"/>
              </a:spcAft>
              <a:buClr>
                <a:srgbClr val="00B0F0"/>
              </a:buClr>
              <a:buSzPts val="1600"/>
              <a:buFont typeface="Noto Sans Symbols"/>
              <a:buChar char="❑"/>
            </a:pPr>
            <a:r>
              <a:rPr lang="en-GB" sz="1600">
                <a:solidFill>
                  <a:schemeClr val="dk1"/>
                </a:solidFill>
                <a:latin typeface="Cambria"/>
                <a:ea typeface="Cambria"/>
                <a:cs typeface="Cambria"/>
                <a:sym typeface="Cambria"/>
              </a:rPr>
              <a:t>Test case to verify that all the input fields in the WEB Application is free from </a:t>
            </a:r>
            <a:r>
              <a:rPr b="1" lang="en-GB" sz="1600">
                <a:solidFill>
                  <a:schemeClr val="dk1"/>
                </a:solidFill>
                <a:latin typeface="Cambria"/>
                <a:ea typeface="Cambria"/>
                <a:cs typeface="Cambria"/>
                <a:sym typeface="Cambria"/>
              </a:rPr>
              <a:t>Command Injection attack.</a:t>
            </a:r>
            <a:endParaRPr b="1" sz="1600">
              <a:solidFill>
                <a:schemeClr val="dk1"/>
              </a:solidFill>
              <a:latin typeface="Cambria"/>
              <a:ea typeface="Cambria"/>
              <a:cs typeface="Cambria"/>
              <a:sym typeface="Cambria"/>
            </a:endParaRPr>
          </a:p>
        </p:txBody>
      </p:sp>
      <p:sp>
        <p:nvSpPr>
          <p:cNvPr id="292" name="Google Shape;292;p20"/>
          <p:cNvSpPr txBox="1"/>
          <p:nvPr/>
        </p:nvSpPr>
        <p:spPr>
          <a:xfrm>
            <a:off x="354900" y="3681588"/>
            <a:ext cx="73497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CADE4"/>
              </a:buClr>
              <a:buSzPts val="1440"/>
              <a:buFont typeface="Noto Sans Symbols"/>
              <a:buNone/>
            </a:pPr>
            <a:r>
              <a:rPr b="1" i="0" lang="en-GB" sz="1800" u="none" cap="none" strike="noStrike">
                <a:solidFill>
                  <a:srgbClr val="1D9AA1"/>
                </a:solidFill>
                <a:latin typeface="Cambria"/>
                <a:ea typeface="Cambria"/>
                <a:cs typeface="Cambria"/>
                <a:sym typeface="Cambria"/>
              </a:rPr>
              <a:t>T</a:t>
            </a:r>
            <a:r>
              <a:rPr b="1" lang="en-GB" sz="1800">
                <a:solidFill>
                  <a:srgbClr val="1D9AA1"/>
                </a:solidFill>
                <a:latin typeface="Cambria"/>
                <a:ea typeface="Cambria"/>
                <a:cs typeface="Cambria"/>
                <a:sym typeface="Cambria"/>
              </a:rPr>
              <a:t>ools Used </a:t>
            </a:r>
            <a:r>
              <a:rPr b="1" i="0" lang="en-GB" sz="1800" u="none" cap="none" strike="noStrike">
                <a:solidFill>
                  <a:srgbClr val="1D9AA1"/>
                </a:solidFill>
                <a:latin typeface="Cambria"/>
                <a:ea typeface="Cambria"/>
                <a:cs typeface="Cambria"/>
                <a:sym typeface="Cambria"/>
              </a:rPr>
              <a:t>:</a:t>
            </a:r>
            <a:endParaRPr/>
          </a:p>
          <a:p>
            <a:pPr indent="0" lvl="0" marL="0" marR="0" rtl="0" algn="l">
              <a:spcBef>
                <a:spcPts val="0"/>
              </a:spcBef>
              <a:spcAft>
                <a:spcPts val="0"/>
              </a:spcAft>
              <a:buNone/>
            </a:pPr>
            <a:r>
              <a:t/>
            </a:r>
            <a:endParaRPr sz="1400">
              <a:solidFill>
                <a:schemeClr val="dk1"/>
              </a:solidFill>
              <a:latin typeface="Cambria"/>
              <a:ea typeface="Cambria"/>
              <a:cs typeface="Cambria"/>
              <a:sym typeface="Cambria"/>
            </a:endParaRPr>
          </a:p>
          <a:p>
            <a:pPr indent="-342900" lvl="0" marL="342900" marR="0" rtl="0" algn="l">
              <a:spcBef>
                <a:spcPts val="0"/>
              </a:spcBef>
              <a:spcAft>
                <a:spcPts val="0"/>
              </a:spcAft>
              <a:buClr>
                <a:srgbClr val="00B0F0"/>
              </a:buClr>
              <a:buSzPts val="1600"/>
              <a:buFont typeface="Noto Sans Symbols"/>
              <a:buChar char="❑"/>
            </a:pPr>
            <a:r>
              <a:rPr lang="en-GB" sz="1600">
                <a:solidFill>
                  <a:schemeClr val="dk1"/>
                </a:solidFill>
                <a:latin typeface="Cambria"/>
                <a:ea typeface="Cambria"/>
                <a:cs typeface="Cambria"/>
                <a:sym typeface="Cambria"/>
              </a:rPr>
              <a:t>Crawl (for scripting attack)</a:t>
            </a:r>
            <a:endParaRPr/>
          </a:p>
          <a:p>
            <a:pPr indent="-342900" lvl="0" marL="342900" marR="0" rtl="0" algn="l">
              <a:spcBef>
                <a:spcPts val="0"/>
              </a:spcBef>
              <a:spcAft>
                <a:spcPts val="0"/>
              </a:spcAft>
              <a:buClr>
                <a:srgbClr val="00B0F0"/>
              </a:buClr>
              <a:buSzPts val="1600"/>
              <a:buFont typeface="Noto Sans Symbols"/>
              <a:buChar char="❑"/>
            </a:pPr>
            <a:r>
              <a:rPr lang="en-GB" sz="1600">
                <a:solidFill>
                  <a:schemeClr val="dk1"/>
                </a:solidFill>
                <a:latin typeface="Cambria"/>
                <a:ea typeface="Cambria"/>
                <a:cs typeface="Cambria"/>
                <a:sym typeface="Cambria"/>
              </a:rPr>
              <a:t>Commix (command </a:t>
            </a:r>
            <a:r>
              <a:rPr lang="en-GB" sz="1600">
                <a:solidFill>
                  <a:schemeClr val="dk1"/>
                </a:solidFill>
                <a:latin typeface="Cambria"/>
                <a:ea typeface="Cambria"/>
                <a:cs typeface="Cambria"/>
                <a:sym typeface="Cambria"/>
              </a:rPr>
              <a:t>Injection</a:t>
            </a:r>
            <a:r>
              <a:rPr lang="en-GB" sz="1600">
                <a:solidFill>
                  <a:schemeClr val="dk1"/>
                </a:solidFill>
                <a:latin typeface="Cambria"/>
                <a:ea typeface="Cambria"/>
                <a:cs typeface="Cambria"/>
                <a:sym typeface="Cambria"/>
              </a:rPr>
              <a:t> attack)</a:t>
            </a:r>
            <a:endParaRPr b="1" sz="1600">
              <a:solidFill>
                <a:schemeClr val="dk1"/>
              </a:solidFill>
              <a:latin typeface="Cambria"/>
              <a:ea typeface="Cambria"/>
              <a:cs typeface="Cambria"/>
              <a:sym typeface="Cambri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1"/>
          <p:cNvSpPr txBox="1"/>
          <p:nvPr>
            <p:ph type="title"/>
          </p:nvPr>
        </p:nvSpPr>
        <p:spPr>
          <a:xfrm>
            <a:off x="631349" y="205974"/>
            <a:ext cx="6623639" cy="53121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2400"/>
              <a:buFont typeface="Cambria"/>
              <a:buNone/>
            </a:pPr>
            <a:r>
              <a:rPr lang="en-GB" sz="2400">
                <a:latin typeface="Cambria"/>
                <a:ea typeface="Cambria"/>
                <a:cs typeface="Cambria"/>
                <a:sym typeface="Cambria"/>
              </a:rPr>
              <a:t>11.4 </a:t>
            </a:r>
            <a:r>
              <a:rPr lang="en-GB" sz="2000">
                <a:latin typeface="Cambria"/>
                <a:ea typeface="Cambria"/>
                <a:cs typeface="Cambria"/>
                <a:sym typeface="Cambria"/>
              </a:rPr>
              <a:t>HTTP input validation</a:t>
            </a:r>
            <a:endParaRPr sz="2400">
              <a:latin typeface="Cambria"/>
              <a:ea typeface="Cambria"/>
              <a:cs typeface="Cambria"/>
              <a:sym typeface="Cambria"/>
            </a:endParaRPr>
          </a:p>
        </p:txBody>
      </p:sp>
      <p:pic>
        <p:nvPicPr>
          <p:cNvPr id="298" name="Google Shape;298;p21"/>
          <p:cNvPicPr preferRelativeResize="0"/>
          <p:nvPr/>
        </p:nvPicPr>
        <p:blipFill rotWithShape="1">
          <a:blip r:embed="rId3">
            <a:alphaModFix/>
          </a:blip>
          <a:srcRect b="0" l="0" r="0" t="0"/>
          <a:stretch/>
        </p:blipFill>
        <p:spPr>
          <a:xfrm>
            <a:off x="460775" y="737200"/>
            <a:ext cx="3340675" cy="3720075"/>
          </a:xfrm>
          <a:prstGeom prst="rect">
            <a:avLst/>
          </a:prstGeom>
          <a:noFill/>
          <a:ln>
            <a:noFill/>
          </a:ln>
        </p:spPr>
      </p:pic>
      <p:sp>
        <p:nvSpPr>
          <p:cNvPr id="299" name="Google Shape;299;p21"/>
          <p:cNvSpPr txBox="1"/>
          <p:nvPr/>
        </p:nvSpPr>
        <p:spPr>
          <a:xfrm>
            <a:off x="631349" y="4405086"/>
            <a:ext cx="27576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Trebuchet MS"/>
                <a:ea typeface="Trebuchet MS"/>
                <a:cs typeface="Trebuchet MS"/>
                <a:sym typeface="Trebuchet MS"/>
              </a:rPr>
              <a:t>XSS Payload (Manual approach)</a:t>
            </a:r>
            <a:endParaRPr sz="1800">
              <a:solidFill>
                <a:schemeClr val="dk1"/>
              </a:solidFill>
              <a:latin typeface="Trebuchet MS"/>
              <a:ea typeface="Trebuchet MS"/>
              <a:cs typeface="Trebuchet MS"/>
              <a:sym typeface="Trebuchet MS"/>
            </a:endParaRPr>
          </a:p>
        </p:txBody>
      </p:sp>
      <p:sp>
        <p:nvSpPr>
          <p:cNvPr id="300" name="Google Shape;300;p21"/>
          <p:cNvSpPr txBox="1"/>
          <p:nvPr/>
        </p:nvSpPr>
        <p:spPr>
          <a:xfrm>
            <a:off x="4955123" y="3169850"/>
            <a:ext cx="3812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Trebuchet MS"/>
                <a:ea typeface="Trebuchet MS"/>
                <a:cs typeface="Trebuchet MS"/>
                <a:sym typeface="Trebuchet MS"/>
              </a:rPr>
              <a:t>Automated </a:t>
            </a:r>
            <a:r>
              <a:rPr lang="en-GB" sz="1800">
                <a:solidFill>
                  <a:schemeClr val="dk1"/>
                </a:solidFill>
                <a:latin typeface="Trebuchet MS"/>
                <a:ea typeface="Trebuchet MS"/>
                <a:cs typeface="Trebuchet MS"/>
                <a:sym typeface="Trebuchet MS"/>
              </a:rPr>
              <a:t>approach</a:t>
            </a:r>
            <a:endParaRPr sz="1800">
              <a:solidFill>
                <a:schemeClr val="dk1"/>
              </a:solidFill>
              <a:latin typeface="Trebuchet MS"/>
              <a:ea typeface="Trebuchet MS"/>
              <a:cs typeface="Trebuchet MS"/>
              <a:sym typeface="Trebuchet MS"/>
            </a:endParaRPr>
          </a:p>
        </p:txBody>
      </p:sp>
      <p:pic>
        <p:nvPicPr>
          <p:cNvPr id="301" name="Google Shape;301;p21"/>
          <p:cNvPicPr preferRelativeResize="0"/>
          <p:nvPr/>
        </p:nvPicPr>
        <p:blipFill>
          <a:blip r:embed="rId4">
            <a:alphaModFix/>
          </a:blip>
          <a:stretch>
            <a:fillRect/>
          </a:stretch>
        </p:blipFill>
        <p:spPr>
          <a:xfrm>
            <a:off x="4506675" y="1286850"/>
            <a:ext cx="4572000" cy="16097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g3418579a5e1_0_0"/>
          <p:cNvPicPr preferRelativeResize="0"/>
          <p:nvPr/>
        </p:nvPicPr>
        <p:blipFill rotWithShape="1">
          <a:blip r:embed="rId3">
            <a:alphaModFix/>
          </a:blip>
          <a:srcRect b="-9" l="0" r="13269" t="1273"/>
          <a:stretch/>
        </p:blipFill>
        <p:spPr>
          <a:xfrm>
            <a:off x="571665" y="737265"/>
            <a:ext cx="3557634" cy="4189658"/>
          </a:xfrm>
          <a:prstGeom prst="rect">
            <a:avLst/>
          </a:prstGeom>
          <a:noFill/>
          <a:ln>
            <a:noFill/>
          </a:ln>
        </p:spPr>
      </p:pic>
      <p:sp>
        <p:nvSpPr>
          <p:cNvPr id="307" name="Google Shape;307;g3418579a5e1_0_0"/>
          <p:cNvSpPr txBox="1"/>
          <p:nvPr>
            <p:ph type="title"/>
          </p:nvPr>
        </p:nvSpPr>
        <p:spPr>
          <a:xfrm>
            <a:off x="631349" y="205974"/>
            <a:ext cx="6623700" cy="531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2400"/>
              <a:buFont typeface="Cambria"/>
              <a:buNone/>
            </a:pPr>
            <a:r>
              <a:rPr lang="en-GB" sz="2400">
                <a:latin typeface="Cambria"/>
                <a:ea typeface="Cambria"/>
                <a:cs typeface="Cambria"/>
                <a:sym typeface="Cambria"/>
              </a:rPr>
              <a:t>11.4 </a:t>
            </a:r>
            <a:r>
              <a:rPr lang="en-GB" sz="2000">
                <a:latin typeface="Cambria"/>
                <a:ea typeface="Cambria"/>
                <a:cs typeface="Cambria"/>
                <a:sym typeface="Cambria"/>
              </a:rPr>
              <a:t>HTTP input validation</a:t>
            </a:r>
            <a:endParaRPr sz="2400">
              <a:latin typeface="Cambria"/>
              <a:ea typeface="Cambria"/>
              <a:cs typeface="Cambria"/>
              <a:sym typeface="Cambria"/>
            </a:endParaRPr>
          </a:p>
        </p:txBody>
      </p:sp>
      <p:sp>
        <p:nvSpPr>
          <p:cNvPr id="308" name="Google Shape;308;g3418579a5e1_0_0"/>
          <p:cNvSpPr txBox="1"/>
          <p:nvPr/>
        </p:nvSpPr>
        <p:spPr>
          <a:xfrm>
            <a:off x="1821525" y="4003525"/>
            <a:ext cx="28467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Trebuchet MS"/>
                <a:ea typeface="Trebuchet MS"/>
                <a:cs typeface="Trebuchet MS"/>
                <a:sym typeface="Trebuchet MS"/>
              </a:rPr>
              <a:t>Command Injection Payload (manual)</a:t>
            </a:r>
            <a:endParaRPr sz="1800">
              <a:solidFill>
                <a:schemeClr val="dk1"/>
              </a:solidFill>
              <a:latin typeface="Trebuchet MS"/>
              <a:ea typeface="Trebuchet MS"/>
              <a:cs typeface="Trebuchet MS"/>
              <a:sym typeface="Trebuchet MS"/>
            </a:endParaRPr>
          </a:p>
        </p:txBody>
      </p:sp>
      <p:pic>
        <p:nvPicPr>
          <p:cNvPr id="309" name="Google Shape;309;g3418579a5e1_0_0"/>
          <p:cNvPicPr preferRelativeResize="0"/>
          <p:nvPr/>
        </p:nvPicPr>
        <p:blipFill>
          <a:blip r:embed="rId4">
            <a:alphaModFix/>
          </a:blip>
          <a:stretch>
            <a:fillRect/>
          </a:stretch>
        </p:blipFill>
        <p:spPr>
          <a:xfrm>
            <a:off x="4200400" y="1136900"/>
            <a:ext cx="4572000" cy="2466975"/>
          </a:xfrm>
          <a:prstGeom prst="rect">
            <a:avLst/>
          </a:prstGeom>
          <a:noFill/>
          <a:ln>
            <a:noFill/>
          </a:ln>
        </p:spPr>
      </p:pic>
      <p:sp>
        <p:nvSpPr>
          <p:cNvPr id="310" name="Google Shape;310;g3418579a5e1_0_0"/>
          <p:cNvSpPr txBox="1"/>
          <p:nvPr/>
        </p:nvSpPr>
        <p:spPr>
          <a:xfrm>
            <a:off x="4912323" y="3801275"/>
            <a:ext cx="3812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Trebuchet MS"/>
                <a:ea typeface="Trebuchet MS"/>
                <a:cs typeface="Trebuchet MS"/>
                <a:sym typeface="Trebuchet MS"/>
              </a:rPr>
              <a:t>Automated approach</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2"/>
          <p:cNvSpPr txBox="1"/>
          <p:nvPr>
            <p:ph type="title"/>
          </p:nvPr>
        </p:nvSpPr>
        <p:spPr>
          <a:xfrm>
            <a:off x="653143" y="68089"/>
            <a:ext cx="6783399" cy="53121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2400"/>
              <a:buFont typeface="Cambria"/>
              <a:buNone/>
            </a:pPr>
            <a:r>
              <a:rPr lang="en-GB" sz="2400">
                <a:latin typeface="Cambria"/>
                <a:ea typeface="Cambria"/>
                <a:cs typeface="Cambria"/>
                <a:sym typeface="Cambria"/>
              </a:rPr>
              <a:t>11.5 No system privileges </a:t>
            </a:r>
            <a:endParaRPr sz="2400">
              <a:latin typeface="Cambria"/>
              <a:ea typeface="Cambria"/>
              <a:cs typeface="Cambria"/>
              <a:sym typeface="Cambria"/>
            </a:endParaRPr>
          </a:p>
        </p:txBody>
      </p:sp>
      <p:sp>
        <p:nvSpPr>
          <p:cNvPr id="316" name="Google Shape;316;p22"/>
          <p:cNvSpPr txBox="1"/>
          <p:nvPr>
            <p:ph idx="2" type="body"/>
          </p:nvPr>
        </p:nvSpPr>
        <p:spPr>
          <a:xfrm>
            <a:off x="116114" y="599306"/>
            <a:ext cx="8766629" cy="15923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40"/>
              <a:buNone/>
            </a:pPr>
            <a:r>
              <a:rPr b="1" lang="en-GB" sz="1800">
                <a:solidFill>
                  <a:srgbClr val="1D9AA1"/>
                </a:solidFill>
                <a:latin typeface="Cambria"/>
                <a:ea typeface="Cambria"/>
                <a:cs typeface="Cambria"/>
                <a:sym typeface="Cambria"/>
              </a:rPr>
              <a:t>Requirement:</a:t>
            </a:r>
            <a:endParaRPr/>
          </a:p>
          <a:p>
            <a:pPr indent="-335915" lvl="0" marL="457200" rtl="0" algn="just">
              <a:lnSpc>
                <a:spcPct val="115000"/>
              </a:lnSpc>
              <a:spcBef>
                <a:spcPts val="1200"/>
              </a:spcBef>
              <a:spcAft>
                <a:spcPts val="0"/>
              </a:spcAft>
              <a:buSzPts val="1690"/>
              <a:buFont typeface="Comic Sans MS"/>
              <a:buChar char="▣"/>
            </a:pPr>
            <a:r>
              <a:rPr lang="en-GB" sz="1600">
                <a:solidFill>
                  <a:schemeClr val="dk1"/>
                </a:solidFill>
                <a:latin typeface="Cambria"/>
                <a:ea typeface="Cambria"/>
                <a:cs typeface="Cambria"/>
                <a:sym typeface="Cambria"/>
              </a:rPr>
              <a:t>No web server processes shall run with system privileges. This is best achieved if the web server runs under an account that has minimum privileges. If a process is started by a user with system privileges, execution shall be transferred to a different user without system privileges after the start.</a:t>
            </a:r>
            <a:endParaRPr b="1" sz="1200">
              <a:solidFill>
                <a:schemeClr val="dk1"/>
              </a:solidFill>
              <a:latin typeface="Cambria"/>
              <a:ea typeface="Cambria"/>
              <a:cs typeface="Cambria"/>
              <a:sym typeface="Cambria"/>
            </a:endParaRPr>
          </a:p>
        </p:txBody>
      </p:sp>
      <p:sp>
        <p:nvSpPr>
          <p:cNvPr id="317" name="Google Shape;317;p22"/>
          <p:cNvSpPr txBox="1"/>
          <p:nvPr/>
        </p:nvSpPr>
        <p:spPr>
          <a:xfrm>
            <a:off x="285700" y="2294150"/>
            <a:ext cx="2809500" cy="23703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1D9AA1"/>
              </a:buClr>
              <a:buSzPts val="1800"/>
              <a:buFont typeface="Cambria"/>
              <a:buNone/>
            </a:pPr>
            <a:r>
              <a:rPr b="1" lang="en-GB" sz="1800">
                <a:solidFill>
                  <a:srgbClr val="1D9AA1"/>
                </a:solidFill>
                <a:latin typeface="Cambria"/>
                <a:ea typeface="Cambria"/>
                <a:cs typeface="Cambria"/>
                <a:sym typeface="Cambria"/>
              </a:rPr>
              <a:t>Test Scenarios:</a:t>
            </a:r>
            <a:endParaRPr/>
          </a:p>
          <a:p>
            <a:pPr indent="-285750" lvl="0" marL="285750" marR="0" rtl="0" algn="just">
              <a:spcBef>
                <a:spcPts val="1200"/>
              </a:spcBef>
              <a:spcAft>
                <a:spcPts val="0"/>
              </a:spcAft>
              <a:buClr>
                <a:srgbClr val="00B0F0"/>
              </a:buClr>
              <a:buSzPts val="1100"/>
              <a:buFont typeface="Noto Sans Symbols"/>
              <a:buChar char="❑"/>
            </a:pPr>
            <a:r>
              <a:rPr lang="en-GB" sz="1600">
                <a:solidFill>
                  <a:schemeClr val="dk1"/>
                </a:solidFill>
                <a:latin typeface="Cambria"/>
                <a:ea typeface="Cambria"/>
                <a:cs typeface="Cambria"/>
                <a:sym typeface="Cambria"/>
              </a:rPr>
              <a:t> Web server process is not running under root or system level privileges - check the user account under which the web server is operating.</a:t>
            </a:r>
            <a:endParaRPr sz="1600">
              <a:solidFill>
                <a:schemeClr val="dk1"/>
              </a:solidFill>
              <a:latin typeface="Cambria"/>
              <a:ea typeface="Cambria"/>
              <a:cs typeface="Cambria"/>
              <a:sym typeface="Cambria"/>
            </a:endParaRPr>
          </a:p>
          <a:p>
            <a:pPr indent="0" lvl="0" marL="0" marR="0" rtl="0" algn="just">
              <a:spcBef>
                <a:spcPts val="1200"/>
              </a:spcBef>
              <a:spcAft>
                <a:spcPts val="0"/>
              </a:spcAft>
              <a:buClr>
                <a:schemeClr val="dk1"/>
              </a:buClr>
              <a:buSzPts val="1100"/>
              <a:buFont typeface="Arial"/>
              <a:buNone/>
            </a:pPr>
            <a:r>
              <a:t/>
            </a:r>
            <a:endParaRPr b="1" sz="1400">
              <a:solidFill>
                <a:schemeClr val="accent5"/>
              </a:solidFill>
              <a:latin typeface="Cambria"/>
              <a:ea typeface="Cambria"/>
              <a:cs typeface="Cambria"/>
              <a:sym typeface="Cambria"/>
            </a:endParaRPr>
          </a:p>
        </p:txBody>
      </p:sp>
      <p:pic>
        <p:nvPicPr>
          <p:cNvPr descr="A screen shot of a computer&#10;&#10;AI-generated content may be incorrect." id="318" name="Google Shape;318;p22"/>
          <p:cNvPicPr preferRelativeResize="0"/>
          <p:nvPr/>
        </p:nvPicPr>
        <p:blipFill>
          <a:blip r:embed="rId3">
            <a:alphaModFix/>
          </a:blip>
          <a:stretch>
            <a:fillRect/>
          </a:stretch>
        </p:blipFill>
        <p:spPr>
          <a:xfrm>
            <a:off x="3277300" y="2294150"/>
            <a:ext cx="5724524" cy="17335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3"/>
          <p:cNvSpPr txBox="1"/>
          <p:nvPr>
            <p:ph type="title"/>
          </p:nvPr>
        </p:nvSpPr>
        <p:spPr>
          <a:xfrm>
            <a:off x="514864" y="0"/>
            <a:ext cx="7047250" cy="53121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2400"/>
              <a:buFont typeface="Cambria"/>
              <a:buNone/>
            </a:pPr>
            <a:r>
              <a:rPr lang="en-GB" sz="2400">
                <a:latin typeface="Cambria"/>
                <a:ea typeface="Cambria"/>
                <a:cs typeface="Cambria"/>
                <a:sym typeface="Cambria"/>
              </a:rPr>
              <a:t>11.6 No unused HTTP methods </a:t>
            </a:r>
            <a:endParaRPr sz="2400">
              <a:latin typeface="Cambria"/>
              <a:ea typeface="Cambria"/>
              <a:cs typeface="Cambria"/>
              <a:sym typeface="Cambria"/>
            </a:endParaRPr>
          </a:p>
        </p:txBody>
      </p:sp>
      <p:sp>
        <p:nvSpPr>
          <p:cNvPr id="324" name="Google Shape;324;p23"/>
          <p:cNvSpPr txBox="1"/>
          <p:nvPr>
            <p:ph idx="2" type="body"/>
          </p:nvPr>
        </p:nvSpPr>
        <p:spPr>
          <a:xfrm>
            <a:off x="123951" y="491940"/>
            <a:ext cx="8845878" cy="130783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40"/>
              <a:buNone/>
            </a:pPr>
            <a:r>
              <a:rPr b="1" lang="en-GB" sz="1800">
                <a:solidFill>
                  <a:srgbClr val="1D9AA1"/>
                </a:solidFill>
                <a:latin typeface="Cambria"/>
                <a:ea typeface="Cambria"/>
                <a:cs typeface="Cambria"/>
                <a:sym typeface="Cambria"/>
              </a:rPr>
              <a:t>Requirement:</a:t>
            </a:r>
            <a:endParaRPr/>
          </a:p>
          <a:p>
            <a:pPr indent="-335915" lvl="0" marL="457200" rtl="0" algn="just">
              <a:lnSpc>
                <a:spcPct val="115000"/>
              </a:lnSpc>
              <a:spcBef>
                <a:spcPts val="1200"/>
              </a:spcBef>
              <a:spcAft>
                <a:spcPts val="0"/>
              </a:spcAft>
              <a:buSzPts val="1690"/>
              <a:buFont typeface="Comic Sans MS"/>
              <a:buChar char="▣"/>
            </a:pPr>
            <a:r>
              <a:rPr lang="en-GB" sz="1600">
                <a:latin typeface="Cambria"/>
                <a:ea typeface="Cambria"/>
                <a:cs typeface="Cambria"/>
                <a:sym typeface="Cambria"/>
              </a:rPr>
              <a:t>The HTTP methods that are not required shall be deactivated. Standard requests to web servers only use GET, HEAD, and POST. If other methods are required, they shall not introduce security leaks such as TRACK or TRACE. </a:t>
            </a:r>
            <a:endParaRPr b="1" sz="1200">
              <a:solidFill>
                <a:schemeClr val="accent5"/>
              </a:solidFill>
              <a:latin typeface="Cambria"/>
              <a:ea typeface="Cambria"/>
              <a:cs typeface="Cambria"/>
              <a:sym typeface="Cambria"/>
            </a:endParaRPr>
          </a:p>
        </p:txBody>
      </p:sp>
      <p:sp>
        <p:nvSpPr>
          <p:cNvPr id="325" name="Google Shape;325;p23"/>
          <p:cNvSpPr txBox="1"/>
          <p:nvPr/>
        </p:nvSpPr>
        <p:spPr>
          <a:xfrm>
            <a:off x="81125" y="2120850"/>
            <a:ext cx="3014100" cy="237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1D9AA1"/>
              </a:buClr>
              <a:buSzPts val="1800"/>
              <a:buFont typeface="Cambria"/>
              <a:buNone/>
            </a:pPr>
            <a:r>
              <a:rPr b="1" lang="en-GB" sz="1800">
                <a:solidFill>
                  <a:srgbClr val="1D9AA1"/>
                </a:solidFill>
                <a:latin typeface="Cambria"/>
                <a:ea typeface="Cambria"/>
                <a:cs typeface="Cambria"/>
                <a:sym typeface="Cambria"/>
              </a:rPr>
              <a:t>Test Scenarios:</a:t>
            </a:r>
            <a:endParaRPr/>
          </a:p>
          <a:p>
            <a:pPr indent="-285750" lvl="0" marL="285750" marR="0" rtl="0" algn="just">
              <a:spcBef>
                <a:spcPts val="1200"/>
              </a:spcBef>
              <a:spcAft>
                <a:spcPts val="0"/>
              </a:spcAft>
              <a:buClr>
                <a:srgbClr val="00B0F0"/>
              </a:buClr>
              <a:buSzPts val="1100"/>
              <a:buFont typeface="Noto Sans Symbols"/>
              <a:buChar char="❑"/>
            </a:pPr>
            <a:r>
              <a:rPr lang="en-GB" sz="1600">
                <a:solidFill>
                  <a:schemeClr val="dk1"/>
                </a:solidFill>
                <a:latin typeface="Cambria"/>
                <a:ea typeface="Cambria"/>
                <a:cs typeface="Cambria"/>
                <a:sym typeface="Cambria"/>
              </a:rPr>
              <a:t>Only GET, HEAD, and POST methods are allowed on the web server unless other methods are explicitly required. </a:t>
            </a:r>
            <a:endParaRPr/>
          </a:p>
          <a:p>
            <a:pPr indent="0" lvl="0" marL="0" marR="0" rtl="0" algn="just">
              <a:spcBef>
                <a:spcPts val="0"/>
              </a:spcBef>
              <a:spcAft>
                <a:spcPts val="0"/>
              </a:spcAft>
              <a:buNone/>
            </a:pPr>
            <a:r>
              <a:t/>
            </a:r>
            <a:endParaRPr sz="1600">
              <a:solidFill>
                <a:schemeClr val="dk1"/>
              </a:solidFill>
              <a:latin typeface="Cambria"/>
              <a:ea typeface="Cambria"/>
              <a:cs typeface="Cambria"/>
              <a:sym typeface="Cambria"/>
            </a:endParaRPr>
          </a:p>
          <a:p>
            <a:pPr indent="0" lvl="0" marL="0" marR="0" rtl="0" algn="l">
              <a:spcBef>
                <a:spcPts val="1200"/>
              </a:spcBef>
              <a:spcAft>
                <a:spcPts val="0"/>
              </a:spcAft>
              <a:buClr>
                <a:schemeClr val="dk1"/>
              </a:buClr>
              <a:buSzPts val="1100"/>
              <a:buFont typeface="Arial"/>
              <a:buNone/>
            </a:pPr>
            <a:r>
              <a:t/>
            </a:r>
            <a:endParaRPr b="1" sz="1400">
              <a:solidFill>
                <a:schemeClr val="accent5"/>
              </a:solidFill>
              <a:latin typeface="Cambria"/>
              <a:ea typeface="Cambria"/>
              <a:cs typeface="Cambria"/>
              <a:sym typeface="Cambria"/>
            </a:endParaRPr>
          </a:p>
        </p:txBody>
      </p:sp>
      <p:pic>
        <p:nvPicPr>
          <p:cNvPr id="326" name="Google Shape;326;p23"/>
          <p:cNvPicPr preferRelativeResize="0"/>
          <p:nvPr/>
        </p:nvPicPr>
        <p:blipFill rotWithShape="1">
          <a:blip r:embed="rId3">
            <a:alphaModFix/>
          </a:blip>
          <a:srcRect b="0" l="0" r="0" t="0"/>
          <a:stretch/>
        </p:blipFill>
        <p:spPr>
          <a:xfrm>
            <a:off x="3319825" y="2025500"/>
            <a:ext cx="5813451" cy="28604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4"/>
          <p:cNvSpPr txBox="1"/>
          <p:nvPr>
            <p:ph type="title"/>
          </p:nvPr>
        </p:nvSpPr>
        <p:spPr>
          <a:xfrm>
            <a:off x="939723" y="0"/>
            <a:ext cx="5924050" cy="53121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2400"/>
              <a:buFont typeface="Cambria"/>
              <a:buNone/>
            </a:pPr>
            <a:r>
              <a:rPr lang="en-GB" sz="2400">
                <a:latin typeface="Cambria"/>
                <a:ea typeface="Cambria"/>
                <a:cs typeface="Cambria"/>
                <a:sym typeface="Cambria"/>
              </a:rPr>
              <a:t>11.7  No unused add-ons </a:t>
            </a:r>
            <a:endParaRPr sz="2400">
              <a:latin typeface="Cambria"/>
              <a:ea typeface="Cambria"/>
              <a:cs typeface="Cambria"/>
              <a:sym typeface="Cambria"/>
            </a:endParaRPr>
          </a:p>
        </p:txBody>
      </p:sp>
      <p:sp>
        <p:nvSpPr>
          <p:cNvPr id="332" name="Google Shape;332;p24"/>
          <p:cNvSpPr txBox="1"/>
          <p:nvPr>
            <p:ph idx="2" type="body"/>
          </p:nvPr>
        </p:nvSpPr>
        <p:spPr>
          <a:xfrm>
            <a:off x="123950" y="458625"/>
            <a:ext cx="8921700" cy="1385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40"/>
              <a:buNone/>
            </a:pPr>
            <a:r>
              <a:rPr b="1" lang="en-GB" sz="1800">
                <a:solidFill>
                  <a:srgbClr val="1D9AA1"/>
                </a:solidFill>
                <a:latin typeface="Cambria"/>
                <a:ea typeface="Cambria"/>
                <a:cs typeface="Cambria"/>
                <a:sym typeface="Cambria"/>
              </a:rPr>
              <a:t>Requirement:</a:t>
            </a:r>
            <a:endParaRPr/>
          </a:p>
          <a:p>
            <a:pPr indent="-335915" lvl="0" marL="457200" rtl="0" algn="just">
              <a:lnSpc>
                <a:spcPct val="115000"/>
              </a:lnSpc>
              <a:spcBef>
                <a:spcPts val="1200"/>
              </a:spcBef>
              <a:spcAft>
                <a:spcPts val="0"/>
              </a:spcAft>
              <a:buSzPts val="1690"/>
              <a:buFont typeface="Comic Sans MS"/>
              <a:buChar char="▣"/>
            </a:pPr>
            <a:r>
              <a:rPr lang="en-GB" sz="1600">
                <a:latin typeface="Cambria"/>
                <a:ea typeface="Cambria"/>
                <a:cs typeface="Cambria"/>
                <a:sym typeface="Cambria"/>
              </a:rPr>
              <a:t>All optional add-ons and components of the web server shall be deactivated if they are not required. In particular, CGI or other scripting components, Server Side Includes (SSI), and WebDAV shall be deactivated if they are not required. </a:t>
            </a:r>
            <a:endParaRPr b="1" sz="1200">
              <a:solidFill>
                <a:schemeClr val="accent5"/>
              </a:solidFill>
              <a:latin typeface="Cambria"/>
              <a:ea typeface="Cambria"/>
              <a:cs typeface="Cambria"/>
              <a:sym typeface="Cambria"/>
            </a:endParaRPr>
          </a:p>
        </p:txBody>
      </p:sp>
      <p:sp>
        <p:nvSpPr>
          <p:cNvPr id="333" name="Google Shape;333;p24"/>
          <p:cNvSpPr txBox="1"/>
          <p:nvPr/>
        </p:nvSpPr>
        <p:spPr>
          <a:xfrm>
            <a:off x="123950" y="1735800"/>
            <a:ext cx="90201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1D9AA1"/>
              </a:buClr>
              <a:buSzPts val="1800"/>
              <a:buFont typeface="Cambria"/>
              <a:buNone/>
            </a:pPr>
            <a:r>
              <a:rPr b="1" lang="en-GB" sz="1800">
                <a:solidFill>
                  <a:srgbClr val="1D9AA1"/>
                </a:solidFill>
                <a:latin typeface="Cambria"/>
                <a:ea typeface="Cambria"/>
                <a:cs typeface="Cambria"/>
                <a:sym typeface="Cambria"/>
              </a:rPr>
              <a:t>Test Scenarios:</a:t>
            </a:r>
            <a:endParaRPr/>
          </a:p>
          <a:p>
            <a:pPr indent="0" lvl="0" marL="0" marR="0" rtl="0" algn="just">
              <a:spcBef>
                <a:spcPts val="1200"/>
              </a:spcBef>
              <a:spcAft>
                <a:spcPts val="0"/>
              </a:spcAft>
              <a:buClr>
                <a:schemeClr val="dk1"/>
              </a:buClr>
              <a:buSzPts val="1100"/>
              <a:buFont typeface="Arial"/>
              <a:buNone/>
            </a:pPr>
            <a:r>
              <a:rPr lang="en-GB" sz="1600">
                <a:solidFill>
                  <a:schemeClr val="dk1"/>
                </a:solidFill>
                <a:latin typeface="Cambria"/>
                <a:ea typeface="Cambria"/>
                <a:cs typeface="Cambria"/>
                <a:sym typeface="Cambria"/>
              </a:rPr>
              <a:t>A</a:t>
            </a:r>
            <a:r>
              <a:rPr lang="en-GB" sz="1600">
                <a:solidFill>
                  <a:schemeClr val="dk1"/>
                </a:solidFill>
                <a:latin typeface="Cambria"/>
                <a:ea typeface="Cambria"/>
                <a:cs typeface="Cambria"/>
                <a:sym typeface="Cambria"/>
              </a:rPr>
              <a:t>ny optional components (e.g., scripting modules like PHP, Python, CGI, WebDAV,SSI,  plugins) are disabled unless documented as necessary by the OEM.</a:t>
            </a:r>
            <a:endParaRPr sz="1600">
              <a:solidFill>
                <a:schemeClr val="dk1"/>
              </a:solidFill>
              <a:latin typeface="Cambria"/>
              <a:ea typeface="Cambria"/>
              <a:cs typeface="Cambria"/>
              <a:sym typeface="Cambria"/>
            </a:endParaRPr>
          </a:p>
          <a:p>
            <a:pPr indent="0" lvl="0" marL="0" marR="0" rtl="0" algn="l">
              <a:spcBef>
                <a:spcPts val="1200"/>
              </a:spcBef>
              <a:spcAft>
                <a:spcPts val="0"/>
              </a:spcAft>
              <a:buClr>
                <a:schemeClr val="dk1"/>
              </a:buClr>
              <a:buSzPts val="1100"/>
              <a:buFont typeface="Arial"/>
              <a:buNone/>
            </a:pPr>
            <a:r>
              <a:t/>
            </a:r>
            <a:endParaRPr b="1" sz="1400">
              <a:solidFill>
                <a:schemeClr val="accent5"/>
              </a:solidFill>
              <a:latin typeface="Cambria"/>
              <a:ea typeface="Cambria"/>
              <a:cs typeface="Cambria"/>
              <a:sym typeface="Cambria"/>
            </a:endParaRPr>
          </a:p>
        </p:txBody>
      </p:sp>
      <p:pic>
        <p:nvPicPr>
          <p:cNvPr id="334" name="Google Shape;334;p24"/>
          <p:cNvPicPr preferRelativeResize="0"/>
          <p:nvPr/>
        </p:nvPicPr>
        <p:blipFill rotWithShape="1">
          <a:blip r:embed="rId3">
            <a:alphaModFix/>
          </a:blip>
          <a:srcRect b="0" l="0" r="0" t="0"/>
          <a:stretch/>
        </p:blipFill>
        <p:spPr>
          <a:xfrm>
            <a:off x="184075" y="2719025"/>
            <a:ext cx="8538200" cy="24244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5"/>
          <p:cNvSpPr txBox="1"/>
          <p:nvPr>
            <p:ph type="title"/>
          </p:nvPr>
        </p:nvSpPr>
        <p:spPr>
          <a:xfrm>
            <a:off x="76175" y="0"/>
            <a:ext cx="8712300" cy="844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2400"/>
              <a:buFont typeface="Cambria"/>
              <a:buNone/>
            </a:pPr>
            <a:r>
              <a:rPr lang="en-GB" sz="2400">
                <a:latin typeface="Cambria"/>
                <a:ea typeface="Cambria"/>
                <a:cs typeface="Cambria"/>
                <a:sym typeface="Cambria"/>
              </a:rPr>
              <a:t>11.8 No compiler, interpreter, or shell via CGI or other server- side scripting </a:t>
            </a:r>
            <a:endParaRPr sz="2400">
              <a:latin typeface="Cambria"/>
              <a:ea typeface="Cambria"/>
              <a:cs typeface="Cambria"/>
              <a:sym typeface="Cambria"/>
            </a:endParaRPr>
          </a:p>
        </p:txBody>
      </p:sp>
      <p:sp>
        <p:nvSpPr>
          <p:cNvPr id="340" name="Google Shape;340;p25"/>
          <p:cNvSpPr txBox="1"/>
          <p:nvPr>
            <p:ph idx="2" type="body"/>
          </p:nvPr>
        </p:nvSpPr>
        <p:spPr>
          <a:xfrm>
            <a:off x="192850" y="802025"/>
            <a:ext cx="7386600" cy="2248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40"/>
              <a:buNone/>
            </a:pPr>
            <a:r>
              <a:rPr b="1" lang="en-GB" sz="1800">
                <a:solidFill>
                  <a:srgbClr val="1D9AA1"/>
                </a:solidFill>
                <a:latin typeface="Cambria"/>
                <a:ea typeface="Cambria"/>
                <a:cs typeface="Cambria"/>
                <a:sym typeface="Cambria"/>
              </a:rPr>
              <a:t>Requirement:</a:t>
            </a:r>
            <a:endParaRPr/>
          </a:p>
          <a:p>
            <a:pPr indent="-335915" lvl="0" marL="457200" rtl="0" algn="just">
              <a:lnSpc>
                <a:spcPct val="115000"/>
              </a:lnSpc>
              <a:spcBef>
                <a:spcPts val="1200"/>
              </a:spcBef>
              <a:spcAft>
                <a:spcPts val="0"/>
              </a:spcAft>
              <a:buSzPts val="1690"/>
              <a:buFont typeface="Comic Sans MS"/>
              <a:buChar char="▣"/>
            </a:pPr>
            <a:r>
              <a:rPr lang="en-GB" sz="1600">
                <a:solidFill>
                  <a:schemeClr val="dk1"/>
                </a:solidFill>
                <a:latin typeface="Cambria"/>
                <a:ea typeface="Cambria"/>
                <a:cs typeface="Cambria"/>
                <a:sym typeface="Cambria"/>
              </a:rPr>
              <a:t>If CGI (Common Gateway Interface) or other scripting technology is used, the CGI directory - or other corresponding scripting directory - shall not include compilers or interpreters (e.g., PERL interpreter, PHP interpreter/compiler, Tcl interpreter/compiler or operating system shells). </a:t>
            </a:r>
            <a:endParaRPr b="1" sz="1200">
              <a:solidFill>
                <a:schemeClr val="dk1"/>
              </a:solidFill>
              <a:latin typeface="Cambria"/>
              <a:ea typeface="Cambria"/>
              <a:cs typeface="Cambria"/>
              <a:sym typeface="Cambria"/>
            </a:endParaRPr>
          </a:p>
        </p:txBody>
      </p:sp>
      <p:sp>
        <p:nvSpPr>
          <p:cNvPr id="341" name="Google Shape;341;p25"/>
          <p:cNvSpPr txBox="1"/>
          <p:nvPr/>
        </p:nvSpPr>
        <p:spPr>
          <a:xfrm>
            <a:off x="430275" y="2868200"/>
            <a:ext cx="7320300" cy="1508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1D9AA1"/>
              </a:buClr>
              <a:buSzPts val="1800"/>
              <a:buFont typeface="Cambria"/>
              <a:buNone/>
            </a:pPr>
            <a:r>
              <a:rPr b="1" lang="en-GB" sz="1800">
                <a:solidFill>
                  <a:srgbClr val="1D9AA1"/>
                </a:solidFill>
                <a:latin typeface="Cambria"/>
                <a:ea typeface="Cambria"/>
                <a:cs typeface="Cambria"/>
                <a:sym typeface="Cambria"/>
              </a:rPr>
              <a:t>Test Scenarios:</a:t>
            </a:r>
            <a:endParaRPr/>
          </a:p>
          <a:p>
            <a:pPr indent="0" lvl="0" marL="0" marR="0" rtl="0" algn="just">
              <a:spcBef>
                <a:spcPts val="0"/>
              </a:spcBef>
              <a:spcAft>
                <a:spcPts val="0"/>
              </a:spcAft>
              <a:buClr>
                <a:schemeClr val="dk1"/>
              </a:buClr>
              <a:buSzPts val="1100"/>
              <a:buFont typeface="Arial"/>
              <a:buNone/>
            </a:pPr>
            <a:r>
              <a:rPr lang="en-GB" sz="1600">
                <a:solidFill>
                  <a:schemeClr val="dk1"/>
                </a:solidFill>
                <a:latin typeface="Cambria"/>
                <a:ea typeface="Cambria"/>
                <a:cs typeface="Cambria"/>
                <a:sym typeface="Cambria"/>
              </a:rPr>
              <a:t>No compilers or interpreters (e.g., PERL interpreter, PHP interpreter/compiler, Tcl interpreter/compiler, or operating system shells) are present in the CGI or scripting directory</a:t>
            </a:r>
            <a:r>
              <a:rPr lang="en-GB" sz="1800">
                <a:solidFill>
                  <a:schemeClr val="dk1"/>
                </a:solidFill>
                <a:latin typeface="Cambria"/>
                <a:ea typeface="Cambria"/>
                <a:cs typeface="Cambria"/>
                <a:sym typeface="Cambria"/>
              </a:rPr>
              <a:t>.</a:t>
            </a:r>
            <a:endParaRPr sz="1800">
              <a:solidFill>
                <a:schemeClr val="dk1"/>
              </a:solidFill>
              <a:latin typeface="Cambria"/>
              <a:ea typeface="Cambria"/>
              <a:cs typeface="Cambria"/>
              <a:sym typeface="Cambria"/>
            </a:endParaRPr>
          </a:p>
          <a:p>
            <a:pPr indent="0" lvl="0" marL="0" marR="0" rtl="0" algn="l">
              <a:spcBef>
                <a:spcPts val="1200"/>
              </a:spcBef>
              <a:spcAft>
                <a:spcPts val="0"/>
              </a:spcAft>
              <a:buClr>
                <a:schemeClr val="dk1"/>
              </a:buClr>
              <a:buSzPts val="1100"/>
              <a:buFont typeface="Arial"/>
              <a:buNone/>
            </a:pPr>
            <a:r>
              <a:t/>
            </a:r>
            <a:endParaRPr b="1" sz="1400">
              <a:solidFill>
                <a:schemeClr val="accent5"/>
              </a:solidFill>
              <a:latin typeface="Cambria"/>
              <a:ea typeface="Cambria"/>
              <a:cs typeface="Cambria"/>
              <a:sym typeface="Cambri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g3418579a5e1_0_16"/>
          <p:cNvPicPr preferRelativeResize="0"/>
          <p:nvPr/>
        </p:nvPicPr>
        <p:blipFill>
          <a:blip r:embed="rId3">
            <a:alphaModFix/>
          </a:blip>
          <a:stretch>
            <a:fillRect/>
          </a:stretch>
        </p:blipFill>
        <p:spPr>
          <a:xfrm>
            <a:off x="3554425" y="791000"/>
            <a:ext cx="5290798" cy="2337400"/>
          </a:xfrm>
          <a:prstGeom prst="rect">
            <a:avLst/>
          </a:prstGeom>
          <a:noFill/>
          <a:ln>
            <a:noFill/>
          </a:ln>
        </p:spPr>
      </p:pic>
      <p:sp>
        <p:nvSpPr>
          <p:cNvPr id="347" name="Google Shape;347;g3418579a5e1_0_16"/>
          <p:cNvSpPr txBox="1"/>
          <p:nvPr>
            <p:ph type="title"/>
          </p:nvPr>
        </p:nvSpPr>
        <p:spPr>
          <a:xfrm>
            <a:off x="76175" y="0"/>
            <a:ext cx="7909800" cy="844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2400"/>
              <a:buFont typeface="Cambria"/>
              <a:buNone/>
            </a:pPr>
            <a:r>
              <a:rPr lang="en-GB" sz="2400">
                <a:latin typeface="Cambria"/>
                <a:ea typeface="Cambria"/>
                <a:cs typeface="Cambria"/>
                <a:sym typeface="Cambria"/>
              </a:rPr>
              <a:t>11.8 No compiler, interpreter, or shell via CGI or other server- side scripting </a:t>
            </a:r>
            <a:endParaRPr sz="2400">
              <a:latin typeface="Cambria"/>
              <a:ea typeface="Cambria"/>
              <a:cs typeface="Cambria"/>
              <a:sym typeface="Cambria"/>
            </a:endParaRPr>
          </a:p>
        </p:txBody>
      </p:sp>
      <p:pic>
        <p:nvPicPr>
          <p:cNvPr id="348" name="Google Shape;348;g3418579a5e1_0_16"/>
          <p:cNvPicPr preferRelativeResize="0"/>
          <p:nvPr/>
        </p:nvPicPr>
        <p:blipFill rotWithShape="1">
          <a:blip r:embed="rId4">
            <a:alphaModFix/>
          </a:blip>
          <a:srcRect b="0" l="0" r="0" t="0"/>
          <a:stretch/>
        </p:blipFill>
        <p:spPr>
          <a:xfrm>
            <a:off x="226885" y="2914346"/>
            <a:ext cx="3875314" cy="2337404"/>
          </a:xfrm>
          <a:prstGeom prst="rect">
            <a:avLst/>
          </a:prstGeom>
          <a:noFill/>
          <a:ln>
            <a:noFill/>
          </a:ln>
        </p:spPr>
      </p:pic>
      <p:sp>
        <p:nvSpPr>
          <p:cNvPr id="349" name="Google Shape;349;g3418579a5e1_0_16"/>
          <p:cNvSpPr txBox="1"/>
          <p:nvPr/>
        </p:nvSpPr>
        <p:spPr>
          <a:xfrm>
            <a:off x="226875" y="1230750"/>
            <a:ext cx="3039600" cy="39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50">
                <a:solidFill>
                  <a:srgbClr val="3F3F3F"/>
                </a:solidFill>
                <a:latin typeface="Trebuchet MS"/>
                <a:ea typeface="Trebuchet MS"/>
                <a:cs typeface="Trebuchet MS"/>
                <a:sym typeface="Trebuchet MS"/>
              </a:rPr>
              <a:t>Configure Burp Suite</a:t>
            </a:r>
            <a:endParaRPr sz="1350">
              <a:solidFill>
                <a:srgbClr val="3F3F3F"/>
              </a:solidFill>
              <a:latin typeface="Trebuchet MS"/>
              <a:ea typeface="Trebuchet MS"/>
              <a:cs typeface="Trebuchet MS"/>
              <a:sym typeface="Trebuchet MS"/>
            </a:endParaRPr>
          </a:p>
        </p:txBody>
      </p:sp>
      <p:sp>
        <p:nvSpPr>
          <p:cNvPr id="350" name="Google Shape;350;g3418579a5e1_0_16"/>
          <p:cNvSpPr txBox="1"/>
          <p:nvPr/>
        </p:nvSpPr>
        <p:spPr>
          <a:xfrm>
            <a:off x="4749625" y="3769750"/>
            <a:ext cx="3875400" cy="781800"/>
          </a:xfrm>
          <a:prstGeom prst="rect">
            <a:avLst/>
          </a:prstGeom>
          <a:noFill/>
          <a:ln>
            <a:noFill/>
          </a:ln>
        </p:spPr>
        <p:txBody>
          <a:bodyPr anchorCtr="0" anchor="t" bIns="91425" lIns="91425" spcFirstLastPara="1" rIns="91425" wrap="square" tIns="91425">
            <a:spAutoFit/>
          </a:bodyPr>
          <a:lstStyle/>
          <a:p>
            <a:pPr indent="0" lvl="0" marL="0" marR="835025" rtl="0" algn="just">
              <a:lnSpc>
                <a:spcPct val="111666"/>
              </a:lnSpc>
              <a:spcBef>
                <a:spcPts val="0"/>
              </a:spcBef>
              <a:spcAft>
                <a:spcPts val="25"/>
              </a:spcAft>
              <a:buNone/>
            </a:pPr>
            <a:r>
              <a:rPr lang="en-GB" sz="1200">
                <a:solidFill>
                  <a:schemeClr val="dk1"/>
                </a:solidFill>
                <a:latin typeface="Times New Roman"/>
                <a:ea typeface="Times New Roman"/>
                <a:cs typeface="Times New Roman"/>
                <a:sym typeface="Times New Roman"/>
              </a:rPr>
              <a:t>There is no compiler, interpreter, or shell via CGI or other server-side scripting installed on DUT</a:t>
            </a:r>
            <a:endParaRPr sz="1350">
              <a:solidFill>
                <a:srgbClr val="3F3F3F"/>
              </a:solidFill>
              <a:latin typeface="Trebuchet MS"/>
              <a:ea typeface="Trebuchet MS"/>
              <a:cs typeface="Trebuchet MS"/>
              <a:sym typeface="Trebuchet M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6"/>
          <p:cNvSpPr txBox="1"/>
          <p:nvPr>
            <p:ph type="title"/>
          </p:nvPr>
        </p:nvSpPr>
        <p:spPr>
          <a:xfrm>
            <a:off x="196522" y="84363"/>
            <a:ext cx="7368671" cy="53121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2400"/>
              <a:buFont typeface="Cambria"/>
              <a:buNone/>
            </a:pPr>
            <a:r>
              <a:rPr lang="en-GB" sz="2400">
                <a:latin typeface="Cambria"/>
                <a:ea typeface="Cambria"/>
                <a:cs typeface="Cambria"/>
                <a:sym typeface="Cambria"/>
              </a:rPr>
              <a:t>11.9 No CGI or other scripting for uploads </a:t>
            </a:r>
            <a:endParaRPr sz="2400">
              <a:latin typeface="Cambria"/>
              <a:ea typeface="Cambria"/>
              <a:cs typeface="Cambria"/>
              <a:sym typeface="Cambria"/>
            </a:endParaRPr>
          </a:p>
        </p:txBody>
      </p:sp>
      <p:sp>
        <p:nvSpPr>
          <p:cNvPr id="356" name="Google Shape;356;p26"/>
          <p:cNvSpPr txBox="1"/>
          <p:nvPr>
            <p:ph idx="2" type="body"/>
          </p:nvPr>
        </p:nvSpPr>
        <p:spPr>
          <a:xfrm>
            <a:off x="123950" y="561090"/>
            <a:ext cx="7075629" cy="11516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40"/>
              <a:buNone/>
            </a:pPr>
            <a:r>
              <a:rPr b="1" lang="en-GB" sz="1800">
                <a:solidFill>
                  <a:srgbClr val="1D9AA1"/>
                </a:solidFill>
                <a:latin typeface="Cambria"/>
                <a:ea typeface="Cambria"/>
                <a:cs typeface="Cambria"/>
                <a:sym typeface="Cambria"/>
              </a:rPr>
              <a:t>Requirement:</a:t>
            </a:r>
            <a:endParaRPr/>
          </a:p>
          <a:p>
            <a:pPr indent="-335915" lvl="0" marL="457200" rtl="0" algn="just">
              <a:lnSpc>
                <a:spcPct val="115000"/>
              </a:lnSpc>
              <a:spcBef>
                <a:spcPts val="1200"/>
              </a:spcBef>
              <a:spcAft>
                <a:spcPts val="0"/>
              </a:spcAft>
              <a:buSzPts val="1690"/>
              <a:buFont typeface="Comic Sans MS"/>
              <a:buChar char="▣"/>
            </a:pPr>
            <a:r>
              <a:rPr lang="en-GB" sz="1600">
                <a:solidFill>
                  <a:schemeClr val="dk1"/>
                </a:solidFill>
                <a:latin typeface="Cambria"/>
                <a:ea typeface="Cambria"/>
                <a:cs typeface="Cambria"/>
                <a:sym typeface="Cambria"/>
              </a:rPr>
              <a:t>If CGI or other scripting technology is used, the associated CGI/script directory shall not be used for uploads. </a:t>
            </a:r>
            <a:endParaRPr b="1" sz="1200">
              <a:solidFill>
                <a:schemeClr val="dk1"/>
              </a:solidFill>
              <a:latin typeface="Cambria"/>
              <a:ea typeface="Cambria"/>
              <a:cs typeface="Cambria"/>
              <a:sym typeface="Cambria"/>
            </a:endParaRPr>
          </a:p>
        </p:txBody>
      </p:sp>
      <p:sp>
        <p:nvSpPr>
          <p:cNvPr id="357" name="Google Shape;357;p26"/>
          <p:cNvSpPr txBox="1"/>
          <p:nvPr/>
        </p:nvSpPr>
        <p:spPr>
          <a:xfrm>
            <a:off x="123950" y="1712770"/>
            <a:ext cx="8882100" cy="25398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1D9AA1"/>
              </a:buClr>
              <a:buSzPts val="1800"/>
              <a:buFont typeface="Cambria"/>
              <a:buNone/>
            </a:pPr>
            <a:r>
              <a:rPr b="1" lang="en-GB" sz="1800">
                <a:solidFill>
                  <a:srgbClr val="1D9AA1"/>
                </a:solidFill>
                <a:latin typeface="Cambria"/>
                <a:ea typeface="Cambria"/>
                <a:cs typeface="Cambria"/>
                <a:sym typeface="Cambria"/>
              </a:rPr>
              <a:t>Test Scenarios:</a:t>
            </a:r>
            <a:endParaRPr/>
          </a:p>
          <a:p>
            <a:pPr indent="0" lvl="0" marL="0" marR="0" rtl="0" algn="just">
              <a:spcBef>
                <a:spcPts val="0"/>
              </a:spcBef>
              <a:spcAft>
                <a:spcPts val="0"/>
              </a:spcAft>
              <a:buClr>
                <a:schemeClr val="dk1"/>
              </a:buClr>
              <a:buSzPts val="2100"/>
              <a:buFont typeface="Trebuchet MS"/>
              <a:buNone/>
            </a:pPr>
            <a:r>
              <a:t/>
            </a:r>
            <a:endParaRPr b="1" sz="2100">
              <a:solidFill>
                <a:srgbClr val="1D9AA1"/>
              </a:solidFill>
              <a:latin typeface="Cambria"/>
              <a:ea typeface="Cambria"/>
              <a:cs typeface="Cambria"/>
              <a:sym typeface="Cambria"/>
            </a:endParaRPr>
          </a:p>
          <a:p>
            <a:pPr indent="-330200" lvl="0" marL="457200" marR="0" rtl="0" algn="just">
              <a:spcBef>
                <a:spcPts val="0"/>
              </a:spcBef>
              <a:spcAft>
                <a:spcPts val="0"/>
              </a:spcAft>
              <a:buClr>
                <a:schemeClr val="dk1"/>
              </a:buClr>
              <a:buSzPts val="1600"/>
              <a:buFont typeface="Cambria"/>
              <a:buChar char="❏"/>
            </a:pPr>
            <a:r>
              <a:rPr lang="en-GB" sz="1600">
                <a:solidFill>
                  <a:schemeClr val="dk1"/>
                </a:solidFill>
                <a:latin typeface="Cambria"/>
                <a:ea typeface="Cambria"/>
                <a:cs typeface="Cambria"/>
                <a:sym typeface="Cambria"/>
              </a:rPr>
              <a:t> Upload a file to the specified Upload directory and verify that the file is successfully uploaded in the directory provided by the OEM. </a:t>
            </a:r>
            <a:endParaRPr/>
          </a:p>
          <a:p>
            <a:pPr indent="-330200" lvl="0" marL="457200" marR="0" rtl="0" algn="just">
              <a:spcBef>
                <a:spcPts val="0"/>
              </a:spcBef>
              <a:spcAft>
                <a:spcPts val="0"/>
              </a:spcAft>
              <a:buClr>
                <a:schemeClr val="dk1"/>
              </a:buClr>
              <a:buSzPts val="1600"/>
              <a:buFont typeface="Cambria"/>
              <a:buChar char="❏"/>
            </a:pPr>
            <a:r>
              <a:rPr lang="en-GB" sz="1600">
                <a:solidFill>
                  <a:schemeClr val="dk1"/>
                </a:solidFill>
                <a:latin typeface="Cambria"/>
                <a:ea typeface="Cambria"/>
                <a:cs typeface="Cambria"/>
                <a:sym typeface="Cambria"/>
              </a:rPr>
              <a:t> Upload directory is configured to be separate from the CGI/scripting directory, ensuring that uploads do not occur in the CGI/scripting directory. </a:t>
            </a:r>
            <a:endParaRPr/>
          </a:p>
          <a:p>
            <a:pPr indent="-330200" lvl="0" marL="457200" marR="0" rtl="0" algn="just">
              <a:spcBef>
                <a:spcPts val="0"/>
              </a:spcBef>
              <a:spcAft>
                <a:spcPts val="0"/>
              </a:spcAft>
              <a:buClr>
                <a:schemeClr val="dk1"/>
              </a:buClr>
              <a:buSzPts val="1600"/>
              <a:buFont typeface="Cambria"/>
              <a:buChar char="❏"/>
            </a:pPr>
            <a:r>
              <a:rPr lang="en-GB" sz="1600">
                <a:solidFill>
                  <a:schemeClr val="dk1"/>
                </a:solidFill>
                <a:latin typeface="Cambria"/>
                <a:ea typeface="Cambria"/>
                <a:cs typeface="Cambria"/>
                <a:sym typeface="Cambria"/>
              </a:rPr>
              <a:t>The web server should not have write permissions for the CGI/scripting directory to prevent unauthorized uploads.</a:t>
            </a:r>
            <a:endParaRPr sz="1600">
              <a:solidFill>
                <a:schemeClr val="dk1"/>
              </a:solidFill>
              <a:latin typeface="Cambria"/>
              <a:ea typeface="Cambria"/>
              <a:cs typeface="Cambria"/>
              <a:sym typeface="Cambria"/>
            </a:endParaRPr>
          </a:p>
          <a:p>
            <a:pPr indent="0" lvl="0" marL="0" marR="0" rtl="0" algn="just">
              <a:spcBef>
                <a:spcPts val="1200"/>
              </a:spcBef>
              <a:spcAft>
                <a:spcPts val="0"/>
              </a:spcAft>
              <a:buClr>
                <a:schemeClr val="dk1"/>
              </a:buClr>
              <a:buSzPts val="1100"/>
              <a:buFont typeface="Arial"/>
              <a:buNone/>
            </a:pPr>
            <a:r>
              <a:t/>
            </a:r>
            <a:endParaRPr b="1" sz="1400">
              <a:solidFill>
                <a:schemeClr val="accent5"/>
              </a:solidFill>
              <a:latin typeface="Cambria"/>
              <a:ea typeface="Cambria"/>
              <a:cs typeface="Cambria"/>
              <a:sym typeface="Cambri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id="362" name="Google Shape;362;g3418579a5e1_0_29"/>
          <p:cNvPicPr preferRelativeResize="0"/>
          <p:nvPr/>
        </p:nvPicPr>
        <p:blipFill rotWithShape="1">
          <a:blip r:embed="rId3">
            <a:alphaModFix/>
          </a:blip>
          <a:srcRect b="0" l="0" r="0" t="0"/>
          <a:stretch/>
        </p:blipFill>
        <p:spPr>
          <a:xfrm>
            <a:off x="1265825" y="923625"/>
            <a:ext cx="5829300" cy="2800350"/>
          </a:xfrm>
          <a:prstGeom prst="rect">
            <a:avLst/>
          </a:prstGeom>
          <a:noFill/>
          <a:ln>
            <a:noFill/>
          </a:ln>
        </p:spPr>
      </p:pic>
      <p:sp>
        <p:nvSpPr>
          <p:cNvPr id="363" name="Google Shape;363;g3418579a5e1_0_29"/>
          <p:cNvSpPr txBox="1"/>
          <p:nvPr>
            <p:ph type="title"/>
          </p:nvPr>
        </p:nvSpPr>
        <p:spPr>
          <a:xfrm>
            <a:off x="196522" y="84363"/>
            <a:ext cx="7368600" cy="531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2400"/>
              <a:buFont typeface="Cambria"/>
              <a:buNone/>
            </a:pPr>
            <a:r>
              <a:rPr lang="en-GB" sz="2400">
                <a:latin typeface="Cambria"/>
                <a:ea typeface="Cambria"/>
                <a:cs typeface="Cambria"/>
                <a:sym typeface="Cambria"/>
              </a:rPr>
              <a:t>11.9 No CGI or other scripting for uploads </a:t>
            </a:r>
            <a:endParaRPr sz="2400">
              <a:latin typeface="Cambria"/>
              <a:ea typeface="Cambria"/>
              <a:cs typeface="Cambria"/>
              <a:sym typeface="Cambria"/>
            </a:endParaRPr>
          </a:p>
        </p:txBody>
      </p:sp>
      <p:sp>
        <p:nvSpPr>
          <p:cNvPr id="364" name="Google Shape;364;g3418579a5e1_0_29"/>
          <p:cNvSpPr txBox="1"/>
          <p:nvPr/>
        </p:nvSpPr>
        <p:spPr>
          <a:xfrm>
            <a:off x="911850" y="4092550"/>
            <a:ext cx="7320300" cy="369300"/>
          </a:xfrm>
          <a:prstGeom prst="rect">
            <a:avLst/>
          </a:prstGeom>
          <a:noFill/>
          <a:ln>
            <a:noFill/>
          </a:ln>
        </p:spPr>
        <p:txBody>
          <a:bodyPr anchorCtr="0" anchor="t" bIns="91425" lIns="91425" spcFirstLastPara="1" rIns="91425" wrap="square" tIns="91425">
            <a:spAutoFit/>
          </a:bodyPr>
          <a:lstStyle/>
          <a:p>
            <a:pPr indent="0" lvl="0" marL="0" marR="835025" rtl="0" algn="just">
              <a:lnSpc>
                <a:spcPct val="111666"/>
              </a:lnSpc>
              <a:spcBef>
                <a:spcPts val="0"/>
              </a:spcBef>
              <a:spcAft>
                <a:spcPts val="25"/>
              </a:spcAft>
              <a:buNone/>
            </a:pPr>
            <a:r>
              <a:rPr lang="en-GB" sz="1200">
                <a:solidFill>
                  <a:schemeClr val="dk1"/>
                </a:solidFill>
                <a:latin typeface="Times New Roman"/>
                <a:ea typeface="Times New Roman"/>
                <a:cs typeface="Times New Roman"/>
                <a:sym typeface="Times New Roman"/>
              </a:rPr>
              <a:t>Tester tried to search .cgi files  to check if any CGI or other scripting is being used for uploading. </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
          <p:cNvSpPr txBox="1"/>
          <p:nvPr>
            <p:ph type="title"/>
          </p:nvPr>
        </p:nvSpPr>
        <p:spPr>
          <a:xfrm>
            <a:off x="123950" y="205975"/>
            <a:ext cx="8827200" cy="49771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2400"/>
              <a:buFont typeface="Cambria"/>
              <a:buNone/>
            </a:pPr>
            <a:r>
              <a:rPr lang="en-GB" sz="2400">
                <a:latin typeface="Cambria"/>
                <a:ea typeface="Cambria"/>
                <a:cs typeface="Cambria"/>
                <a:sym typeface="Cambria"/>
              </a:rPr>
              <a:t>11.1 HTTPS</a:t>
            </a:r>
            <a:endParaRPr sz="2400">
              <a:latin typeface="Cambria"/>
              <a:ea typeface="Cambria"/>
              <a:cs typeface="Cambria"/>
              <a:sym typeface="Cambria"/>
            </a:endParaRPr>
          </a:p>
        </p:txBody>
      </p:sp>
      <p:sp>
        <p:nvSpPr>
          <p:cNvPr id="158" name="Google Shape;158;p3"/>
          <p:cNvSpPr txBox="1"/>
          <p:nvPr>
            <p:ph idx="1" type="body"/>
          </p:nvPr>
        </p:nvSpPr>
        <p:spPr>
          <a:xfrm>
            <a:off x="123949" y="788757"/>
            <a:ext cx="7335252" cy="131702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40"/>
              <a:buNone/>
            </a:pPr>
            <a:r>
              <a:rPr b="1" lang="en-GB" sz="1800">
                <a:solidFill>
                  <a:srgbClr val="1D9AA1"/>
                </a:solidFill>
                <a:latin typeface="Cambria"/>
                <a:ea typeface="Cambria"/>
                <a:cs typeface="Cambria"/>
                <a:sym typeface="Cambria"/>
              </a:rPr>
              <a:t>Requirement:</a:t>
            </a:r>
            <a:endParaRPr/>
          </a:p>
          <a:p>
            <a:pPr indent="-335915" lvl="0" marL="457200" rtl="0" algn="just">
              <a:lnSpc>
                <a:spcPct val="115000"/>
              </a:lnSpc>
              <a:spcBef>
                <a:spcPts val="1200"/>
              </a:spcBef>
              <a:spcAft>
                <a:spcPts val="0"/>
              </a:spcAft>
              <a:buSzPts val="1690"/>
              <a:buFont typeface="Comic Sans MS"/>
              <a:buChar char="▣"/>
            </a:pPr>
            <a:r>
              <a:rPr lang="en-GB" sz="1600">
                <a:latin typeface="Cambria"/>
                <a:ea typeface="Cambria"/>
                <a:cs typeface="Cambria"/>
                <a:sym typeface="Cambria"/>
              </a:rPr>
              <a:t>The communication between Web client and Web server shall be protected using industry standard secured communication protocols such as TLS/HTTPS. Cipher suites with NULL encryption shall not be supported.</a:t>
            </a:r>
            <a:endParaRPr sz="1600">
              <a:latin typeface="Cambria"/>
              <a:ea typeface="Cambria"/>
              <a:cs typeface="Cambria"/>
              <a:sym typeface="Cambria"/>
            </a:endParaRPr>
          </a:p>
          <a:p>
            <a:pPr indent="0" lvl="0" marL="0" rtl="0" algn="just">
              <a:lnSpc>
                <a:spcPct val="150000"/>
              </a:lnSpc>
              <a:spcBef>
                <a:spcPts val="1200"/>
              </a:spcBef>
              <a:spcAft>
                <a:spcPts val="1200"/>
              </a:spcAft>
              <a:buSzPts val="1440"/>
              <a:buNone/>
            </a:pPr>
            <a:r>
              <a:t/>
            </a:r>
            <a:endParaRPr b="1" sz="1800">
              <a:solidFill>
                <a:schemeClr val="accent5"/>
              </a:solidFill>
              <a:latin typeface="Cambria"/>
              <a:ea typeface="Cambria"/>
              <a:cs typeface="Cambria"/>
              <a:sym typeface="Cambria"/>
            </a:endParaRPr>
          </a:p>
        </p:txBody>
      </p:sp>
      <p:sp>
        <p:nvSpPr>
          <p:cNvPr id="159" name="Google Shape;159;p3"/>
          <p:cNvSpPr txBox="1"/>
          <p:nvPr>
            <p:ph idx="2" type="body"/>
          </p:nvPr>
        </p:nvSpPr>
        <p:spPr>
          <a:xfrm>
            <a:off x="123950" y="2105775"/>
            <a:ext cx="7500900" cy="1983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40"/>
              <a:buNone/>
            </a:pPr>
            <a:r>
              <a:rPr b="1" lang="en-GB" sz="1800">
                <a:solidFill>
                  <a:srgbClr val="1D9AA1"/>
                </a:solidFill>
                <a:latin typeface="Cambria"/>
                <a:ea typeface="Cambria"/>
                <a:cs typeface="Cambria"/>
                <a:sym typeface="Cambria"/>
              </a:rPr>
              <a:t>Test Scenarios:</a:t>
            </a:r>
            <a:endParaRPr b="1" sz="1800">
              <a:solidFill>
                <a:srgbClr val="1D9AA1"/>
              </a:solidFill>
              <a:latin typeface="Cambria"/>
              <a:ea typeface="Cambria"/>
              <a:cs typeface="Cambria"/>
              <a:sym typeface="Cambria"/>
            </a:endParaRPr>
          </a:p>
          <a:p>
            <a:pPr indent="-342900" lvl="0" marL="457200" rtl="0" algn="l">
              <a:lnSpc>
                <a:spcPct val="115000"/>
              </a:lnSpc>
              <a:spcBef>
                <a:spcPts val="1200"/>
              </a:spcBef>
              <a:spcAft>
                <a:spcPts val="0"/>
              </a:spcAft>
              <a:buSzPts val="1800"/>
              <a:buFont typeface="Comic Sans MS"/>
              <a:buChar char="▣"/>
            </a:pPr>
            <a:r>
              <a:rPr lang="en-GB" sz="1600">
                <a:latin typeface="Cambria"/>
                <a:ea typeface="Cambria"/>
                <a:cs typeface="Cambria"/>
                <a:sym typeface="Cambria"/>
              </a:rPr>
              <a:t>Cryptographic algorithms used in communication between the web client and web server should comply with the Cryptographic Controls specified in ITSAR.</a:t>
            </a:r>
            <a:endParaRPr/>
          </a:p>
          <a:p>
            <a:pPr indent="-342900" lvl="0" marL="457200" rtl="0" algn="l">
              <a:lnSpc>
                <a:spcPct val="115000"/>
              </a:lnSpc>
              <a:spcBef>
                <a:spcPts val="0"/>
              </a:spcBef>
              <a:spcAft>
                <a:spcPts val="0"/>
              </a:spcAft>
              <a:buSzPts val="1800"/>
              <a:buFont typeface="Comic Sans MS"/>
              <a:buChar char="▣"/>
            </a:pPr>
            <a:r>
              <a:rPr lang="en-GB" sz="1600">
                <a:latin typeface="Cambria"/>
                <a:ea typeface="Cambria"/>
                <a:cs typeface="Cambria"/>
                <a:sym typeface="Cambria"/>
              </a:rPr>
              <a:t> Web server should not allow NULL encryption. </a:t>
            </a:r>
            <a:endParaRPr/>
          </a:p>
          <a:p>
            <a:pPr indent="-342900" lvl="0" marL="457200" rtl="0" algn="l">
              <a:lnSpc>
                <a:spcPct val="115000"/>
              </a:lnSpc>
              <a:spcBef>
                <a:spcPts val="0"/>
              </a:spcBef>
              <a:spcAft>
                <a:spcPts val="0"/>
              </a:spcAft>
              <a:buSzPts val="1800"/>
              <a:buFont typeface="Comic Sans MS"/>
              <a:buChar char="▣"/>
            </a:pPr>
            <a:r>
              <a:rPr lang="en-GB" sz="1600">
                <a:latin typeface="Cambria"/>
                <a:ea typeface="Cambria"/>
                <a:cs typeface="Cambria"/>
                <a:sym typeface="Cambria"/>
              </a:rPr>
              <a:t>HTTPS protocol is not vulnerable to known attacks, such as the Lucky 13, Breach, sweet 32 vulnerability. </a:t>
            </a:r>
            <a:endParaRPr sz="1600">
              <a:latin typeface="Cambria"/>
              <a:ea typeface="Cambria"/>
              <a:cs typeface="Cambria"/>
              <a:sym typeface="Cambria"/>
            </a:endParaRPr>
          </a:p>
          <a:p>
            <a:pPr indent="0" lvl="0" marL="0" rtl="0" algn="l">
              <a:spcBef>
                <a:spcPts val="1200"/>
              </a:spcBef>
              <a:spcAft>
                <a:spcPts val="0"/>
              </a:spcAft>
              <a:buClr>
                <a:schemeClr val="dk1"/>
              </a:buClr>
              <a:buSzPts val="1100"/>
              <a:buFont typeface="Arial"/>
              <a:buNone/>
            </a:pPr>
            <a:r>
              <a:t/>
            </a:r>
            <a:endParaRPr b="1" sz="2100">
              <a:solidFill>
                <a:schemeClr val="accent5"/>
              </a:solidFill>
              <a:latin typeface="Cambria"/>
              <a:ea typeface="Cambria"/>
              <a:cs typeface="Cambria"/>
              <a:sym typeface="Cambria"/>
            </a:endParaRPr>
          </a:p>
        </p:txBody>
      </p:sp>
      <p:sp>
        <p:nvSpPr>
          <p:cNvPr id="160" name="Google Shape;160;p3"/>
          <p:cNvSpPr txBox="1"/>
          <p:nvPr/>
        </p:nvSpPr>
        <p:spPr>
          <a:xfrm>
            <a:off x="123949" y="4089599"/>
            <a:ext cx="8486651" cy="7616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9F9F9"/>
              </a:buClr>
              <a:buSzPts val="1690"/>
              <a:buFont typeface="Noto Sans Symbols"/>
              <a:buNone/>
            </a:pPr>
            <a:r>
              <a:rPr b="1" i="0" lang="en-GB" sz="1800" u="none" cap="none" strike="noStrike">
                <a:solidFill>
                  <a:srgbClr val="1D9AA1"/>
                </a:solidFill>
                <a:latin typeface="Cambria"/>
                <a:ea typeface="Cambria"/>
                <a:cs typeface="Cambria"/>
                <a:sym typeface="Cambria"/>
              </a:rPr>
              <a:t> Tools Required</a:t>
            </a:r>
            <a:r>
              <a:rPr b="1" i="0" lang="en-GB" sz="2100" u="none" cap="none" strike="noStrike">
                <a:solidFill>
                  <a:srgbClr val="1D9AA1"/>
                </a:solidFill>
                <a:latin typeface="Cambria"/>
                <a:ea typeface="Cambria"/>
                <a:cs typeface="Cambria"/>
                <a:sym typeface="Cambria"/>
              </a:rPr>
              <a:t>:</a:t>
            </a:r>
            <a:endParaRPr/>
          </a:p>
          <a:p>
            <a:pPr indent="-285750" lvl="0" marL="400050" marR="0" rtl="0" algn="l">
              <a:lnSpc>
                <a:spcPct val="115000"/>
              </a:lnSpc>
              <a:spcBef>
                <a:spcPts val="1200"/>
              </a:spcBef>
              <a:spcAft>
                <a:spcPts val="0"/>
              </a:spcAft>
              <a:buClr>
                <a:srgbClr val="00B0F0"/>
              </a:buClr>
              <a:buSzPts val="1800"/>
              <a:buFont typeface="Noto Sans Symbols"/>
              <a:buChar char="▣"/>
            </a:pPr>
            <a:r>
              <a:rPr b="0" i="0" lang="en-GB" sz="1600" u="none" cap="none" strike="noStrike">
                <a:solidFill>
                  <a:schemeClr val="dk1"/>
                </a:solidFill>
                <a:latin typeface="Cambria"/>
                <a:ea typeface="Cambria"/>
                <a:cs typeface="Cambria"/>
                <a:sym typeface="Cambria"/>
              </a:rPr>
              <a:t>TestSSL</a:t>
            </a:r>
            <a:endParaRPr b="0" i="0" sz="1600" u="none" cap="none" strike="noStrike">
              <a:solidFill>
                <a:schemeClr val="dk1"/>
              </a:solidFill>
              <a:latin typeface="Cambria"/>
              <a:ea typeface="Cambria"/>
              <a:cs typeface="Cambria"/>
              <a:sym typeface="Cambri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id="369" name="Google Shape;369;g3418579a5e1_0_37"/>
          <p:cNvPicPr preferRelativeResize="0"/>
          <p:nvPr/>
        </p:nvPicPr>
        <p:blipFill>
          <a:blip r:embed="rId3">
            <a:alphaModFix/>
          </a:blip>
          <a:stretch>
            <a:fillRect/>
          </a:stretch>
        </p:blipFill>
        <p:spPr>
          <a:xfrm>
            <a:off x="858725" y="901550"/>
            <a:ext cx="5734050" cy="2790825"/>
          </a:xfrm>
          <a:prstGeom prst="rect">
            <a:avLst/>
          </a:prstGeom>
          <a:noFill/>
          <a:ln>
            <a:noFill/>
          </a:ln>
        </p:spPr>
      </p:pic>
      <p:sp>
        <p:nvSpPr>
          <p:cNvPr id="370" name="Google Shape;370;g3418579a5e1_0_37"/>
          <p:cNvSpPr txBox="1"/>
          <p:nvPr/>
        </p:nvSpPr>
        <p:spPr>
          <a:xfrm>
            <a:off x="291075" y="3828425"/>
            <a:ext cx="8187300" cy="771000"/>
          </a:xfrm>
          <a:prstGeom prst="rect">
            <a:avLst/>
          </a:prstGeom>
          <a:noFill/>
          <a:ln>
            <a:noFill/>
          </a:ln>
        </p:spPr>
        <p:txBody>
          <a:bodyPr anchorCtr="0" anchor="t" bIns="91425" lIns="91425" spcFirstLastPara="1" rIns="91425" wrap="square" tIns="91425">
            <a:spAutoFit/>
          </a:bodyPr>
          <a:lstStyle/>
          <a:p>
            <a:pPr indent="0" lvl="0" marL="0" marR="835025" rtl="0" algn="just">
              <a:lnSpc>
                <a:spcPct val="111666"/>
              </a:lnSpc>
              <a:spcBef>
                <a:spcPts val="0"/>
              </a:spcBef>
              <a:spcAft>
                <a:spcPts val="25"/>
              </a:spcAft>
              <a:buNone/>
            </a:pPr>
            <a:r>
              <a:rPr lang="en-GB" sz="1800">
                <a:solidFill>
                  <a:schemeClr val="dk1"/>
                </a:solidFill>
                <a:latin typeface="Times New Roman"/>
                <a:ea typeface="Times New Roman"/>
                <a:cs typeface="Times New Roman"/>
                <a:sym typeface="Times New Roman"/>
              </a:rPr>
              <a:t>Tester tried to upload one file from test machine to check if any CGI or other scripting is being used for uploading. </a:t>
            </a:r>
            <a:endParaRPr sz="1800">
              <a:solidFill>
                <a:schemeClr val="dk1"/>
              </a:solidFill>
              <a:latin typeface="Times New Roman"/>
              <a:ea typeface="Times New Roman"/>
              <a:cs typeface="Times New Roman"/>
              <a:sym typeface="Times New Roman"/>
            </a:endParaRPr>
          </a:p>
        </p:txBody>
      </p:sp>
      <p:sp>
        <p:nvSpPr>
          <p:cNvPr id="371" name="Google Shape;371;g3418579a5e1_0_37"/>
          <p:cNvSpPr txBox="1"/>
          <p:nvPr>
            <p:ph type="title"/>
          </p:nvPr>
        </p:nvSpPr>
        <p:spPr>
          <a:xfrm>
            <a:off x="196522" y="84363"/>
            <a:ext cx="7368600" cy="531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2400"/>
              <a:buFont typeface="Cambria"/>
              <a:buNone/>
            </a:pPr>
            <a:r>
              <a:rPr lang="en-GB" sz="2400">
                <a:latin typeface="Cambria"/>
                <a:ea typeface="Cambria"/>
                <a:cs typeface="Cambria"/>
                <a:sym typeface="Cambria"/>
              </a:rPr>
              <a:t>11.9 No CGI or other scripting for uploads </a:t>
            </a:r>
            <a:endParaRPr sz="2400">
              <a:latin typeface="Cambria"/>
              <a:ea typeface="Cambria"/>
              <a:cs typeface="Cambria"/>
              <a:sym typeface="Cambri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27"/>
          <p:cNvSpPr txBox="1"/>
          <p:nvPr>
            <p:ph type="title"/>
          </p:nvPr>
        </p:nvSpPr>
        <p:spPr>
          <a:xfrm>
            <a:off x="123950" y="205975"/>
            <a:ext cx="8386500" cy="821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2400"/>
              <a:buFont typeface="Cambria"/>
              <a:buNone/>
            </a:pPr>
            <a:r>
              <a:rPr lang="en-GB" sz="2400">
                <a:latin typeface="Cambria"/>
                <a:ea typeface="Cambria"/>
                <a:cs typeface="Cambria"/>
                <a:sym typeface="Cambria"/>
              </a:rPr>
              <a:t>11.10 No execution of system commands with SSI Requirement</a:t>
            </a:r>
            <a:endParaRPr sz="2400">
              <a:latin typeface="Cambria"/>
              <a:ea typeface="Cambria"/>
              <a:cs typeface="Cambria"/>
              <a:sym typeface="Cambria"/>
            </a:endParaRPr>
          </a:p>
        </p:txBody>
      </p:sp>
      <p:sp>
        <p:nvSpPr>
          <p:cNvPr id="377" name="Google Shape;377;p27"/>
          <p:cNvSpPr txBox="1"/>
          <p:nvPr>
            <p:ph idx="2" type="body"/>
          </p:nvPr>
        </p:nvSpPr>
        <p:spPr>
          <a:xfrm>
            <a:off x="123950" y="1273647"/>
            <a:ext cx="3729000" cy="1298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40"/>
              <a:buNone/>
            </a:pPr>
            <a:r>
              <a:rPr b="1" lang="en-GB" sz="1800">
                <a:solidFill>
                  <a:srgbClr val="1D9AA1"/>
                </a:solidFill>
                <a:latin typeface="Cambria"/>
                <a:ea typeface="Cambria"/>
                <a:cs typeface="Cambria"/>
                <a:sym typeface="Cambria"/>
              </a:rPr>
              <a:t>Requirement:</a:t>
            </a:r>
            <a:endParaRPr/>
          </a:p>
          <a:p>
            <a:pPr indent="-335915" lvl="0" marL="457200" rtl="0" algn="just">
              <a:lnSpc>
                <a:spcPct val="115000"/>
              </a:lnSpc>
              <a:spcBef>
                <a:spcPts val="1200"/>
              </a:spcBef>
              <a:spcAft>
                <a:spcPts val="0"/>
              </a:spcAft>
              <a:buSzPts val="1690"/>
              <a:buFont typeface="Comic Sans MS"/>
              <a:buChar char="▣"/>
            </a:pPr>
            <a:r>
              <a:rPr lang="en-GB" sz="1600">
                <a:solidFill>
                  <a:schemeClr val="dk1"/>
                </a:solidFill>
                <a:latin typeface="Cambria"/>
                <a:ea typeface="Cambria"/>
                <a:cs typeface="Cambria"/>
                <a:sym typeface="Cambria"/>
              </a:rPr>
              <a:t>If Server Side Includes (SSI) is active, the execution of system commands shall be deactivated. </a:t>
            </a:r>
            <a:endParaRPr b="1" sz="1200">
              <a:solidFill>
                <a:schemeClr val="dk1"/>
              </a:solidFill>
              <a:latin typeface="Cambria"/>
              <a:ea typeface="Cambria"/>
              <a:cs typeface="Cambria"/>
              <a:sym typeface="Cambria"/>
            </a:endParaRPr>
          </a:p>
        </p:txBody>
      </p:sp>
      <p:sp>
        <p:nvSpPr>
          <p:cNvPr id="378" name="Google Shape;378;p27"/>
          <p:cNvSpPr txBox="1"/>
          <p:nvPr/>
        </p:nvSpPr>
        <p:spPr>
          <a:xfrm>
            <a:off x="-1139764" y="5349118"/>
            <a:ext cx="8486651" cy="8445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9F9F9"/>
              </a:buClr>
              <a:buSzPts val="1690"/>
              <a:buFont typeface="Noto Sans Symbols"/>
              <a:buNone/>
            </a:pPr>
            <a:r>
              <a:rPr b="1" i="0" lang="en-GB" sz="2100" u="none" cap="none" strike="noStrike">
                <a:solidFill>
                  <a:srgbClr val="1D9AA1"/>
                </a:solidFill>
                <a:latin typeface="Cambria"/>
                <a:ea typeface="Cambria"/>
                <a:cs typeface="Cambria"/>
                <a:sym typeface="Cambria"/>
              </a:rPr>
              <a:t> Tools Required:</a:t>
            </a:r>
            <a:endParaRPr/>
          </a:p>
          <a:p>
            <a:pPr indent="-285750" lvl="0" marL="400050" marR="0" rtl="0" algn="l">
              <a:lnSpc>
                <a:spcPct val="115000"/>
              </a:lnSpc>
              <a:spcBef>
                <a:spcPts val="1200"/>
              </a:spcBef>
              <a:spcAft>
                <a:spcPts val="0"/>
              </a:spcAft>
              <a:buClr>
                <a:srgbClr val="00B0F0"/>
              </a:buClr>
              <a:buSzPts val="1800"/>
              <a:buFont typeface="Noto Sans Symbols"/>
              <a:buChar char="▣"/>
            </a:pPr>
            <a:r>
              <a:rPr b="0" i="0" lang="en-GB" sz="1600" u="none" cap="none" strike="noStrike">
                <a:solidFill>
                  <a:schemeClr val="dk1"/>
                </a:solidFill>
                <a:latin typeface="Cambria"/>
                <a:ea typeface="Cambria"/>
                <a:cs typeface="Cambria"/>
                <a:sym typeface="Cambria"/>
              </a:rPr>
              <a:t>Tester will access log path and log files.</a:t>
            </a:r>
            <a:endParaRPr/>
          </a:p>
        </p:txBody>
      </p:sp>
      <p:sp>
        <p:nvSpPr>
          <p:cNvPr id="379" name="Google Shape;379;p27"/>
          <p:cNvSpPr txBox="1"/>
          <p:nvPr/>
        </p:nvSpPr>
        <p:spPr>
          <a:xfrm>
            <a:off x="203150" y="2946325"/>
            <a:ext cx="4090500" cy="16317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1D9AA1"/>
              </a:buClr>
              <a:buSzPts val="1800"/>
              <a:buFont typeface="Cambria"/>
              <a:buNone/>
            </a:pPr>
            <a:r>
              <a:rPr b="1" lang="en-GB" sz="1800">
                <a:solidFill>
                  <a:srgbClr val="1D9AA1"/>
                </a:solidFill>
                <a:latin typeface="Cambria"/>
                <a:ea typeface="Cambria"/>
                <a:cs typeface="Cambria"/>
                <a:sym typeface="Cambria"/>
              </a:rPr>
              <a:t>Test Scenarios:</a:t>
            </a:r>
            <a:endParaRPr/>
          </a:p>
          <a:p>
            <a:pPr indent="-330200" lvl="0" marL="457200" marR="0" rtl="0" algn="just">
              <a:spcBef>
                <a:spcPts val="1200"/>
              </a:spcBef>
              <a:spcAft>
                <a:spcPts val="0"/>
              </a:spcAft>
              <a:buClr>
                <a:schemeClr val="dk1"/>
              </a:buClr>
              <a:buSzPts val="1600"/>
              <a:buFont typeface="Cambria"/>
              <a:buChar char="❏"/>
            </a:pPr>
            <a:r>
              <a:rPr lang="en-GB" sz="1600">
                <a:solidFill>
                  <a:schemeClr val="dk1"/>
                </a:solidFill>
                <a:latin typeface="Cambria"/>
                <a:ea typeface="Cambria"/>
                <a:cs typeface="Cambria"/>
                <a:sym typeface="Cambria"/>
              </a:rPr>
              <a:t>Test case to actually attempt to use the exec directive in an SSI file with and without system commands.</a:t>
            </a:r>
            <a:endParaRPr sz="1600">
              <a:solidFill>
                <a:schemeClr val="dk1"/>
              </a:solidFill>
              <a:latin typeface="Cambria"/>
              <a:ea typeface="Cambria"/>
              <a:cs typeface="Cambria"/>
              <a:sym typeface="Cambria"/>
            </a:endParaRPr>
          </a:p>
          <a:p>
            <a:pPr indent="0" lvl="0" marL="0" marR="0" rtl="0" algn="just">
              <a:spcBef>
                <a:spcPts val="1200"/>
              </a:spcBef>
              <a:spcAft>
                <a:spcPts val="0"/>
              </a:spcAft>
              <a:buClr>
                <a:schemeClr val="dk1"/>
              </a:buClr>
              <a:buSzPts val="1100"/>
              <a:buFont typeface="Arial"/>
              <a:buNone/>
            </a:pPr>
            <a:r>
              <a:t/>
            </a:r>
            <a:endParaRPr b="1" sz="1400">
              <a:solidFill>
                <a:schemeClr val="accent5"/>
              </a:solidFill>
              <a:latin typeface="Cambria"/>
              <a:ea typeface="Cambria"/>
              <a:cs typeface="Cambria"/>
              <a:sym typeface="Cambria"/>
            </a:endParaRPr>
          </a:p>
        </p:txBody>
      </p:sp>
      <p:pic>
        <p:nvPicPr>
          <p:cNvPr id="380" name="Google Shape;380;p27"/>
          <p:cNvPicPr preferRelativeResize="0"/>
          <p:nvPr/>
        </p:nvPicPr>
        <p:blipFill rotWithShape="1">
          <a:blip r:embed="rId3">
            <a:alphaModFix/>
          </a:blip>
          <a:srcRect b="0" l="0" r="0" t="0"/>
          <a:stretch/>
        </p:blipFill>
        <p:spPr>
          <a:xfrm>
            <a:off x="4572000" y="965872"/>
            <a:ext cx="4340700" cy="397165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8"/>
          <p:cNvSpPr txBox="1"/>
          <p:nvPr>
            <p:ph type="title"/>
          </p:nvPr>
        </p:nvSpPr>
        <p:spPr>
          <a:xfrm>
            <a:off x="192850" y="0"/>
            <a:ext cx="7932114" cy="53121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2400"/>
              <a:buFont typeface="Cambria"/>
              <a:buNone/>
            </a:pPr>
            <a:r>
              <a:rPr lang="en-GB" sz="2400">
                <a:latin typeface="Cambria"/>
                <a:ea typeface="Cambria"/>
                <a:cs typeface="Cambria"/>
                <a:sym typeface="Cambria"/>
              </a:rPr>
              <a:t>11.11 Access rights for web server configuration </a:t>
            </a:r>
            <a:endParaRPr sz="2400">
              <a:latin typeface="Cambria"/>
              <a:ea typeface="Cambria"/>
              <a:cs typeface="Cambria"/>
              <a:sym typeface="Cambria"/>
            </a:endParaRPr>
          </a:p>
        </p:txBody>
      </p:sp>
      <p:sp>
        <p:nvSpPr>
          <p:cNvPr id="386" name="Google Shape;386;p28"/>
          <p:cNvSpPr txBox="1"/>
          <p:nvPr>
            <p:ph idx="2" type="body"/>
          </p:nvPr>
        </p:nvSpPr>
        <p:spPr>
          <a:xfrm>
            <a:off x="192850" y="613500"/>
            <a:ext cx="8210700" cy="1958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40"/>
              <a:buNone/>
            </a:pPr>
            <a:r>
              <a:rPr b="1" lang="en-GB" sz="1800">
                <a:solidFill>
                  <a:srgbClr val="1D9AA1"/>
                </a:solidFill>
                <a:latin typeface="Cambria"/>
                <a:ea typeface="Cambria"/>
                <a:cs typeface="Cambria"/>
                <a:sym typeface="Cambria"/>
              </a:rPr>
              <a:t>Requirement:</a:t>
            </a:r>
            <a:endParaRPr/>
          </a:p>
          <a:p>
            <a:pPr indent="-335915" lvl="0" marL="457200" rtl="0" algn="just">
              <a:lnSpc>
                <a:spcPct val="115000"/>
              </a:lnSpc>
              <a:spcBef>
                <a:spcPts val="1200"/>
              </a:spcBef>
              <a:spcAft>
                <a:spcPts val="0"/>
              </a:spcAft>
              <a:buSzPts val="1690"/>
              <a:buFont typeface="Comic Sans MS"/>
              <a:buChar char="▣"/>
            </a:pPr>
            <a:r>
              <a:rPr lang="en-GB" sz="1600">
                <a:solidFill>
                  <a:schemeClr val="dk1"/>
                </a:solidFill>
                <a:latin typeface="Cambria"/>
                <a:ea typeface="Cambria"/>
                <a:cs typeface="Cambria"/>
                <a:sym typeface="Cambria"/>
              </a:rPr>
              <a:t>Access rights for web server configuration files shall only be granted to the owner of the web server process or to a user with system privileges. Implementation example: Delete "read" and "write" access rights for "others." Only grant "write" access to the user who configures the web server. </a:t>
            </a:r>
            <a:endParaRPr b="1" sz="1200">
              <a:solidFill>
                <a:schemeClr val="dk1"/>
              </a:solidFill>
              <a:latin typeface="Cambria"/>
              <a:ea typeface="Cambria"/>
              <a:cs typeface="Cambria"/>
              <a:sym typeface="Cambria"/>
            </a:endParaRPr>
          </a:p>
        </p:txBody>
      </p:sp>
      <p:sp>
        <p:nvSpPr>
          <p:cNvPr id="387" name="Google Shape;387;p28"/>
          <p:cNvSpPr txBox="1"/>
          <p:nvPr/>
        </p:nvSpPr>
        <p:spPr>
          <a:xfrm>
            <a:off x="-1139764" y="5349118"/>
            <a:ext cx="8486651" cy="8445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9F9F9"/>
              </a:buClr>
              <a:buSzPts val="1690"/>
              <a:buFont typeface="Noto Sans Symbols"/>
              <a:buNone/>
            </a:pPr>
            <a:r>
              <a:rPr b="1" i="0" lang="en-GB" sz="2100" u="none" cap="none" strike="noStrike">
                <a:solidFill>
                  <a:srgbClr val="1D9AA1"/>
                </a:solidFill>
                <a:latin typeface="Cambria"/>
                <a:ea typeface="Cambria"/>
                <a:cs typeface="Cambria"/>
                <a:sym typeface="Cambria"/>
              </a:rPr>
              <a:t> Tools Required:</a:t>
            </a:r>
            <a:endParaRPr/>
          </a:p>
          <a:p>
            <a:pPr indent="-285750" lvl="0" marL="400050" marR="0" rtl="0" algn="l">
              <a:lnSpc>
                <a:spcPct val="115000"/>
              </a:lnSpc>
              <a:spcBef>
                <a:spcPts val="1200"/>
              </a:spcBef>
              <a:spcAft>
                <a:spcPts val="0"/>
              </a:spcAft>
              <a:buClr>
                <a:srgbClr val="00B0F0"/>
              </a:buClr>
              <a:buSzPts val="1800"/>
              <a:buFont typeface="Noto Sans Symbols"/>
              <a:buChar char="▣"/>
            </a:pPr>
            <a:r>
              <a:rPr b="0" i="0" lang="en-GB" sz="1600" u="none" cap="none" strike="noStrike">
                <a:solidFill>
                  <a:schemeClr val="dk1"/>
                </a:solidFill>
                <a:latin typeface="Cambria"/>
                <a:ea typeface="Cambria"/>
                <a:cs typeface="Cambria"/>
                <a:sym typeface="Cambria"/>
              </a:rPr>
              <a:t>Tester will access log path and log files.</a:t>
            </a:r>
            <a:endParaRPr/>
          </a:p>
        </p:txBody>
      </p:sp>
      <p:sp>
        <p:nvSpPr>
          <p:cNvPr id="388" name="Google Shape;388;p28"/>
          <p:cNvSpPr txBox="1"/>
          <p:nvPr/>
        </p:nvSpPr>
        <p:spPr>
          <a:xfrm>
            <a:off x="192850" y="2501926"/>
            <a:ext cx="3555000" cy="16317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1D9AA1"/>
              </a:buClr>
              <a:buSzPts val="1800"/>
              <a:buFont typeface="Cambria"/>
              <a:buNone/>
            </a:pPr>
            <a:r>
              <a:rPr b="1" lang="en-GB" sz="1800">
                <a:solidFill>
                  <a:srgbClr val="1D9AA1"/>
                </a:solidFill>
                <a:latin typeface="Cambria"/>
                <a:ea typeface="Cambria"/>
                <a:cs typeface="Cambria"/>
                <a:sym typeface="Cambria"/>
              </a:rPr>
              <a:t>Test Scenarios:</a:t>
            </a:r>
            <a:endParaRPr/>
          </a:p>
          <a:p>
            <a:pPr indent="-330200" lvl="0" marL="457200" marR="0" rtl="0" algn="just">
              <a:spcBef>
                <a:spcPts val="1200"/>
              </a:spcBef>
              <a:spcAft>
                <a:spcPts val="0"/>
              </a:spcAft>
              <a:buClr>
                <a:schemeClr val="dk1"/>
              </a:buClr>
              <a:buSzPts val="1600"/>
              <a:buFont typeface="Cambria"/>
              <a:buChar char="❏"/>
            </a:pPr>
            <a:r>
              <a:rPr lang="en-GB" sz="1600">
                <a:solidFill>
                  <a:schemeClr val="dk1"/>
                </a:solidFill>
                <a:latin typeface="Cambria"/>
                <a:ea typeface="Cambria"/>
                <a:cs typeface="Cambria"/>
                <a:sym typeface="Cambria"/>
              </a:rPr>
              <a:t>Access Rights for Web Server Configuration Files is not available to unprivileged user.</a:t>
            </a:r>
            <a:endParaRPr sz="1600">
              <a:solidFill>
                <a:schemeClr val="dk1"/>
              </a:solidFill>
              <a:latin typeface="Cambria"/>
              <a:ea typeface="Cambria"/>
              <a:cs typeface="Cambria"/>
              <a:sym typeface="Cambria"/>
            </a:endParaRPr>
          </a:p>
          <a:p>
            <a:pPr indent="0" lvl="0" marL="0" marR="0" rtl="0" algn="just">
              <a:spcBef>
                <a:spcPts val="1200"/>
              </a:spcBef>
              <a:spcAft>
                <a:spcPts val="0"/>
              </a:spcAft>
              <a:buClr>
                <a:schemeClr val="dk1"/>
              </a:buClr>
              <a:buSzPts val="1100"/>
              <a:buFont typeface="Arial"/>
              <a:buNone/>
            </a:pPr>
            <a:r>
              <a:t/>
            </a:r>
            <a:endParaRPr b="1" sz="1400">
              <a:solidFill>
                <a:schemeClr val="accent5"/>
              </a:solidFill>
              <a:latin typeface="Cambria"/>
              <a:ea typeface="Cambria"/>
              <a:cs typeface="Cambria"/>
              <a:sym typeface="Cambria"/>
            </a:endParaRPr>
          </a:p>
        </p:txBody>
      </p:sp>
      <p:grpSp>
        <p:nvGrpSpPr>
          <p:cNvPr id="389" name="Google Shape;389;p28"/>
          <p:cNvGrpSpPr/>
          <p:nvPr/>
        </p:nvGrpSpPr>
        <p:grpSpPr>
          <a:xfrm>
            <a:off x="4158907" y="2104571"/>
            <a:ext cx="4957626" cy="3315535"/>
            <a:chOff x="0" y="0"/>
            <a:chExt cx="5715937" cy="4159664"/>
          </a:xfrm>
        </p:grpSpPr>
        <p:sp>
          <p:nvSpPr>
            <p:cNvPr id="390" name="Google Shape;390;p28"/>
            <p:cNvSpPr/>
            <p:nvPr/>
          </p:nvSpPr>
          <p:spPr>
            <a:xfrm>
              <a:off x="5677916" y="3753612"/>
              <a:ext cx="38021" cy="171356"/>
            </a:xfrm>
            <a:prstGeom prst="rect">
              <a:avLst/>
            </a:prstGeom>
            <a:noFill/>
            <a:ln>
              <a:noFill/>
            </a:ln>
          </p:spPr>
          <p:txBody>
            <a:bodyPr anchorCtr="0" anchor="t" bIns="0" lIns="0" spcFirstLastPara="1" rIns="0" wrap="square" tIns="0">
              <a:noAutofit/>
            </a:bodyPr>
            <a:lstStyle/>
            <a:p>
              <a:pPr indent="0" lvl="0" marL="0" marR="0" rtl="0" algn="l">
                <a:lnSpc>
                  <a:spcPct val="107000"/>
                </a:lnSpc>
                <a:spcBef>
                  <a:spcPts val="0"/>
                </a:spcBef>
                <a:spcAft>
                  <a:spcPts val="0"/>
                </a:spcAft>
                <a:buNone/>
              </a:pPr>
              <a:r>
                <a:rPr lang="en-GB"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p:txBody>
        </p:sp>
        <p:sp>
          <p:nvSpPr>
            <p:cNvPr id="391" name="Google Shape;391;p28"/>
            <p:cNvSpPr/>
            <p:nvPr/>
          </p:nvSpPr>
          <p:spPr>
            <a:xfrm>
              <a:off x="0" y="3988308"/>
              <a:ext cx="38021" cy="171356"/>
            </a:xfrm>
            <a:prstGeom prst="rect">
              <a:avLst/>
            </a:prstGeom>
            <a:noFill/>
            <a:ln>
              <a:noFill/>
            </a:ln>
          </p:spPr>
          <p:txBody>
            <a:bodyPr anchorCtr="0" anchor="t" bIns="0" lIns="0" spcFirstLastPara="1" rIns="0" wrap="square" tIns="0">
              <a:noAutofit/>
            </a:bodyPr>
            <a:lstStyle/>
            <a:p>
              <a:pPr indent="0" lvl="0" marL="0" marR="0" rtl="0" algn="l">
                <a:lnSpc>
                  <a:spcPct val="107000"/>
                </a:lnSpc>
                <a:spcBef>
                  <a:spcPts val="0"/>
                </a:spcBef>
                <a:spcAft>
                  <a:spcPts val="0"/>
                </a:spcAft>
                <a:buNone/>
              </a:pPr>
              <a:r>
                <a:rPr lang="en-GB"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p:txBody>
        </p:sp>
        <p:pic>
          <p:nvPicPr>
            <p:cNvPr id="392" name="Google Shape;392;p28"/>
            <p:cNvPicPr preferRelativeResize="0"/>
            <p:nvPr/>
          </p:nvPicPr>
          <p:blipFill rotWithShape="1">
            <a:blip r:embed="rId3">
              <a:alphaModFix/>
            </a:blip>
            <a:srcRect b="0" l="0" r="0" t="0"/>
            <a:stretch/>
          </p:blipFill>
          <p:spPr>
            <a:xfrm>
              <a:off x="508" y="0"/>
              <a:ext cx="5670550" cy="3847973"/>
            </a:xfrm>
            <a:prstGeom prst="rect">
              <a:avLst/>
            </a:prstGeom>
            <a:noFill/>
            <a:ln>
              <a:noFill/>
            </a:ln>
          </p:spPr>
        </p:pic>
        <p:sp>
          <p:nvSpPr>
            <p:cNvPr id="393" name="Google Shape;393;p28"/>
            <p:cNvSpPr/>
            <p:nvPr/>
          </p:nvSpPr>
          <p:spPr>
            <a:xfrm>
              <a:off x="3181096" y="1277461"/>
              <a:ext cx="76243" cy="130267"/>
            </a:xfrm>
            <a:custGeom>
              <a:rect b="b" l="l" r="r" t="t"/>
              <a:pathLst>
                <a:path extrusionOk="0" h="130267" w="76243">
                  <a:moveTo>
                    <a:pt x="28416" y="238"/>
                  </a:moveTo>
                  <a:cubicBezTo>
                    <a:pt x="34734" y="476"/>
                    <a:pt x="40957" y="3143"/>
                    <a:pt x="45593" y="8159"/>
                  </a:cubicBezTo>
                  <a:lnTo>
                    <a:pt x="54610" y="17939"/>
                  </a:lnTo>
                  <a:lnTo>
                    <a:pt x="55626" y="18955"/>
                  </a:lnTo>
                  <a:lnTo>
                    <a:pt x="63881" y="29115"/>
                  </a:lnTo>
                  <a:lnTo>
                    <a:pt x="64516" y="30004"/>
                  </a:lnTo>
                  <a:lnTo>
                    <a:pt x="72136" y="40037"/>
                  </a:lnTo>
                  <a:lnTo>
                    <a:pt x="73152" y="41560"/>
                  </a:lnTo>
                  <a:lnTo>
                    <a:pt x="76243" y="46350"/>
                  </a:lnTo>
                  <a:lnTo>
                    <a:pt x="76243" y="130162"/>
                  </a:lnTo>
                  <a:lnTo>
                    <a:pt x="75555" y="129666"/>
                  </a:lnTo>
                  <a:lnTo>
                    <a:pt x="76243" y="130176"/>
                  </a:lnTo>
                  <a:lnTo>
                    <a:pt x="76243" y="130267"/>
                  </a:lnTo>
                  <a:lnTo>
                    <a:pt x="73279" y="128175"/>
                  </a:lnTo>
                  <a:lnTo>
                    <a:pt x="73090" y="127891"/>
                  </a:lnTo>
                  <a:lnTo>
                    <a:pt x="70485" y="126016"/>
                  </a:lnTo>
                  <a:lnTo>
                    <a:pt x="70104" y="125634"/>
                  </a:lnTo>
                  <a:lnTo>
                    <a:pt x="69342" y="124872"/>
                  </a:lnTo>
                  <a:lnTo>
                    <a:pt x="68961" y="124619"/>
                  </a:lnTo>
                  <a:lnTo>
                    <a:pt x="68326" y="123857"/>
                  </a:lnTo>
                  <a:lnTo>
                    <a:pt x="67945" y="123476"/>
                  </a:lnTo>
                  <a:lnTo>
                    <a:pt x="64770" y="119539"/>
                  </a:lnTo>
                  <a:lnTo>
                    <a:pt x="47117" y="92488"/>
                  </a:lnTo>
                  <a:lnTo>
                    <a:pt x="46990" y="92360"/>
                  </a:lnTo>
                  <a:lnTo>
                    <a:pt x="32250" y="69406"/>
                  </a:lnTo>
                  <a:lnTo>
                    <a:pt x="24892" y="59595"/>
                  </a:lnTo>
                  <a:lnTo>
                    <a:pt x="25654" y="60483"/>
                  </a:lnTo>
                  <a:lnTo>
                    <a:pt x="17847" y="50995"/>
                  </a:lnTo>
                  <a:lnTo>
                    <a:pt x="9271" y="41815"/>
                  </a:lnTo>
                  <a:cubicBezTo>
                    <a:pt x="0" y="31782"/>
                    <a:pt x="635" y="16160"/>
                    <a:pt x="10668" y="6890"/>
                  </a:cubicBezTo>
                  <a:cubicBezTo>
                    <a:pt x="15684" y="2191"/>
                    <a:pt x="22098" y="0"/>
                    <a:pt x="28416" y="238"/>
                  </a:cubicBezTo>
                  <a:close/>
                </a:path>
              </a:pathLst>
            </a:custGeom>
            <a:solidFill>
              <a:srgbClr val="E7122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394" name="Google Shape;394;p28"/>
            <p:cNvSpPr/>
            <p:nvPr/>
          </p:nvSpPr>
          <p:spPr>
            <a:xfrm>
              <a:off x="3257340" y="1323812"/>
              <a:ext cx="23963" cy="91222"/>
            </a:xfrm>
            <a:custGeom>
              <a:rect b="b" l="l" r="r" t="t"/>
              <a:pathLst>
                <a:path extrusionOk="0" h="91222" w="23963">
                  <a:moveTo>
                    <a:pt x="0" y="0"/>
                  </a:moveTo>
                  <a:lnTo>
                    <a:pt x="12402" y="19214"/>
                  </a:lnTo>
                  <a:lnTo>
                    <a:pt x="12275" y="19086"/>
                  </a:lnTo>
                  <a:lnTo>
                    <a:pt x="23963" y="36997"/>
                  </a:lnTo>
                  <a:lnTo>
                    <a:pt x="23963" y="40868"/>
                  </a:lnTo>
                  <a:lnTo>
                    <a:pt x="23736" y="40704"/>
                  </a:lnTo>
                  <a:lnTo>
                    <a:pt x="23963" y="40929"/>
                  </a:lnTo>
                  <a:lnTo>
                    <a:pt x="23963" y="91221"/>
                  </a:lnTo>
                  <a:lnTo>
                    <a:pt x="23959" y="91222"/>
                  </a:lnTo>
                  <a:lnTo>
                    <a:pt x="23197" y="91222"/>
                  </a:lnTo>
                  <a:lnTo>
                    <a:pt x="22563" y="91222"/>
                  </a:lnTo>
                  <a:lnTo>
                    <a:pt x="21800" y="91222"/>
                  </a:lnTo>
                  <a:lnTo>
                    <a:pt x="20223" y="90842"/>
                  </a:lnTo>
                  <a:lnTo>
                    <a:pt x="19641" y="90842"/>
                  </a:lnTo>
                  <a:cubicBezTo>
                    <a:pt x="15832" y="90842"/>
                    <a:pt x="12021" y="89953"/>
                    <a:pt x="8592" y="88302"/>
                  </a:cubicBezTo>
                  <a:lnTo>
                    <a:pt x="8467" y="88239"/>
                  </a:lnTo>
                  <a:lnTo>
                    <a:pt x="7069" y="87921"/>
                  </a:lnTo>
                  <a:lnTo>
                    <a:pt x="6433" y="87540"/>
                  </a:lnTo>
                  <a:lnTo>
                    <a:pt x="6366" y="87506"/>
                  </a:lnTo>
                  <a:lnTo>
                    <a:pt x="4909" y="87158"/>
                  </a:lnTo>
                  <a:lnTo>
                    <a:pt x="4275" y="86778"/>
                  </a:lnTo>
                  <a:lnTo>
                    <a:pt x="3513" y="86396"/>
                  </a:lnTo>
                  <a:lnTo>
                    <a:pt x="2679" y="85808"/>
                  </a:lnTo>
                  <a:lnTo>
                    <a:pt x="3132" y="86143"/>
                  </a:lnTo>
                  <a:lnTo>
                    <a:pt x="2496" y="85761"/>
                  </a:lnTo>
                  <a:lnTo>
                    <a:pt x="1734" y="85381"/>
                  </a:lnTo>
                  <a:lnTo>
                    <a:pt x="920" y="84566"/>
                  </a:lnTo>
                  <a:lnTo>
                    <a:pt x="0" y="83917"/>
                  </a:lnTo>
                  <a:lnTo>
                    <a:pt x="0" y="83826"/>
                  </a:lnTo>
                  <a:lnTo>
                    <a:pt x="688" y="84335"/>
                  </a:lnTo>
                  <a:lnTo>
                    <a:pt x="590" y="84237"/>
                  </a:lnTo>
                  <a:lnTo>
                    <a:pt x="0" y="83812"/>
                  </a:lnTo>
                  <a:lnTo>
                    <a:pt x="0" y="0"/>
                  </a:lnTo>
                  <a:close/>
                </a:path>
              </a:pathLst>
            </a:custGeom>
            <a:solidFill>
              <a:srgbClr val="E7122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395" name="Google Shape;395;p28"/>
            <p:cNvSpPr/>
            <p:nvPr/>
          </p:nvSpPr>
          <p:spPr>
            <a:xfrm>
              <a:off x="3281303" y="1360808"/>
              <a:ext cx="7708" cy="54225"/>
            </a:xfrm>
            <a:custGeom>
              <a:rect b="b" l="l" r="r" t="t"/>
              <a:pathLst>
                <a:path extrusionOk="0" h="54225" w="7708">
                  <a:moveTo>
                    <a:pt x="0" y="0"/>
                  </a:moveTo>
                  <a:lnTo>
                    <a:pt x="2186" y="3350"/>
                  </a:lnTo>
                  <a:lnTo>
                    <a:pt x="3044" y="3045"/>
                  </a:lnTo>
                  <a:lnTo>
                    <a:pt x="3679" y="2791"/>
                  </a:lnTo>
                  <a:lnTo>
                    <a:pt x="7250" y="1531"/>
                  </a:lnTo>
                  <a:lnTo>
                    <a:pt x="7708" y="1334"/>
                  </a:lnTo>
                  <a:lnTo>
                    <a:pt x="7708" y="9482"/>
                  </a:lnTo>
                  <a:lnTo>
                    <a:pt x="7291" y="9188"/>
                  </a:lnTo>
                  <a:lnTo>
                    <a:pt x="7708" y="9496"/>
                  </a:lnTo>
                  <a:lnTo>
                    <a:pt x="7708" y="53192"/>
                  </a:lnTo>
                  <a:lnTo>
                    <a:pt x="7616" y="53210"/>
                  </a:lnTo>
                  <a:lnTo>
                    <a:pt x="5457" y="53591"/>
                  </a:lnTo>
                  <a:lnTo>
                    <a:pt x="1636" y="53830"/>
                  </a:lnTo>
                  <a:lnTo>
                    <a:pt x="0" y="54225"/>
                  </a:lnTo>
                  <a:lnTo>
                    <a:pt x="0" y="3932"/>
                  </a:lnTo>
                  <a:lnTo>
                    <a:pt x="132" y="4063"/>
                  </a:lnTo>
                  <a:lnTo>
                    <a:pt x="228" y="4035"/>
                  </a:lnTo>
                  <a:lnTo>
                    <a:pt x="0" y="3871"/>
                  </a:lnTo>
                  <a:lnTo>
                    <a:pt x="0" y="0"/>
                  </a:lnTo>
                  <a:close/>
                </a:path>
              </a:pathLst>
            </a:custGeom>
            <a:solidFill>
              <a:srgbClr val="E7122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396" name="Google Shape;396;p28"/>
            <p:cNvSpPr/>
            <p:nvPr/>
          </p:nvSpPr>
          <p:spPr>
            <a:xfrm>
              <a:off x="3289011" y="1029335"/>
              <a:ext cx="919008" cy="384665"/>
            </a:xfrm>
            <a:custGeom>
              <a:rect b="b" l="l" r="r" t="t"/>
              <a:pathLst>
                <a:path extrusionOk="0" h="384665" w="919008">
                  <a:moveTo>
                    <a:pt x="901228" y="0"/>
                  </a:moveTo>
                  <a:lnTo>
                    <a:pt x="901747" y="285"/>
                  </a:lnTo>
                  <a:lnTo>
                    <a:pt x="902069" y="270"/>
                  </a:lnTo>
                  <a:lnTo>
                    <a:pt x="905948" y="2591"/>
                  </a:lnTo>
                  <a:lnTo>
                    <a:pt x="912769" y="6334"/>
                  </a:lnTo>
                  <a:lnTo>
                    <a:pt x="913029" y="6827"/>
                  </a:lnTo>
                  <a:lnTo>
                    <a:pt x="913292" y="6985"/>
                  </a:lnTo>
                  <a:lnTo>
                    <a:pt x="915264" y="11059"/>
                  </a:lnTo>
                  <a:lnTo>
                    <a:pt x="918880" y="17907"/>
                  </a:lnTo>
                  <a:lnTo>
                    <a:pt x="918825" y="18419"/>
                  </a:lnTo>
                  <a:lnTo>
                    <a:pt x="919008" y="18796"/>
                  </a:lnTo>
                  <a:lnTo>
                    <a:pt x="918170" y="24488"/>
                  </a:lnTo>
                  <a:lnTo>
                    <a:pt x="917468" y="31004"/>
                  </a:lnTo>
                  <a:lnTo>
                    <a:pt x="917157" y="31381"/>
                  </a:lnTo>
                  <a:lnTo>
                    <a:pt x="917103" y="31750"/>
                  </a:lnTo>
                  <a:lnTo>
                    <a:pt x="913749" y="35513"/>
                  </a:lnTo>
                  <a:lnTo>
                    <a:pt x="909102" y="41148"/>
                  </a:lnTo>
                  <a:lnTo>
                    <a:pt x="907831" y="41910"/>
                  </a:lnTo>
                  <a:lnTo>
                    <a:pt x="903386" y="44197"/>
                  </a:lnTo>
                  <a:lnTo>
                    <a:pt x="895386" y="47372"/>
                  </a:lnTo>
                  <a:lnTo>
                    <a:pt x="895259" y="47372"/>
                  </a:lnTo>
                  <a:lnTo>
                    <a:pt x="565821" y="172212"/>
                  </a:lnTo>
                  <a:lnTo>
                    <a:pt x="565948" y="172212"/>
                  </a:lnTo>
                  <a:lnTo>
                    <a:pt x="233207" y="298450"/>
                  </a:lnTo>
                  <a:lnTo>
                    <a:pt x="233080" y="298450"/>
                  </a:lnTo>
                  <a:lnTo>
                    <a:pt x="38425" y="369980"/>
                  </a:lnTo>
                  <a:lnTo>
                    <a:pt x="28356" y="374523"/>
                  </a:lnTo>
                  <a:lnTo>
                    <a:pt x="27975" y="374650"/>
                  </a:lnTo>
                  <a:lnTo>
                    <a:pt x="17816" y="378968"/>
                  </a:lnTo>
                  <a:lnTo>
                    <a:pt x="15911" y="379730"/>
                  </a:lnTo>
                  <a:lnTo>
                    <a:pt x="11592" y="381254"/>
                  </a:lnTo>
                  <a:lnTo>
                    <a:pt x="12228" y="381000"/>
                  </a:lnTo>
                  <a:lnTo>
                    <a:pt x="8291" y="382398"/>
                  </a:lnTo>
                  <a:lnTo>
                    <a:pt x="6386" y="383032"/>
                  </a:lnTo>
                  <a:lnTo>
                    <a:pt x="2448" y="384175"/>
                  </a:lnTo>
                  <a:lnTo>
                    <a:pt x="0" y="384665"/>
                  </a:lnTo>
                  <a:lnTo>
                    <a:pt x="0" y="340969"/>
                  </a:lnTo>
                  <a:lnTo>
                    <a:pt x="36" y="340995"/>
                  </a:lnTo>
                  <a:lnTo>
                    <a:pt x="417" y="341249"/>
                  </a:lnTo>
                  <a:lnTo>
                    <a:pt x="0" y="340955"/>
                  </a:lnTo>
                  <a:lnTo>
                    <a:pt x="0" y="332807"/>
                  </a:lnTo>
                  <a:lnTo>
                    <a:pt x="8417" y="329185"/>
                  </a:lnTo>
                  <a:lnTo>
                    <a:pt x="8036" y="329311"/>
                  </a:lnTo>
                  <a:lnTo>
                    <a:pt x="18578" y="324739"/>
                  </a:lnTo>
                  <a:lnTo>
                    <a:pt x="20101" y="324104"/>
                  </a:lnTo>
                  <a:lnTo>
                    <a:pt x="215936" y="252095"/>
                  </a:lnTo>
                  <a:lnTo>
                    <a:pt x="215809" y="252095"/>
                  </a:lnTo>
                  <a:lnTo>
                    <a:pt x="549184" y="127762"/>
                  </a:lnTo>
                  <a:lnTo>
                    <a:pt x="879384" y="4953"/>
                  </a:lnTo>
                  <a:lnTo>
                    <a:pt x="878241" y="5335"/>
                  </a:lnTo>
                  <a:lnTo>
                    <a:pt x="885987" y="2032"/>
                  </a:lnTo>
                  <a:lnTo>
                    <a:pt x="887511" y="1398"/>
                  </a:lnTo>
                  <a:lnTo>
                    <a:pt x="888123" y="1194"/>
                  </a:lnTo>
                  <a:lnTo>
                    <a:pt x="888226" y="1112"/>
                  </a:lnTo>
                  <a:lnTo>
                    <a:pt x="888418" y="1095"/>
                  </a:lnTo>
                  <a:lnTo>
                    <a:pt x="889036" y="889"/>
                  </a:lnTo>
                  <a:lnTo>
                    <a:pt x="893068" y="698"/>
                  </a:lnTo>
                  <a:lnTo>
                    <a:pt x="901228" y="0"/>
                  </a:lnTo>
                  <a:close/>
                </a:path>
              </a:pathLst>
            </a:custGeom>
            <a:solidFill>
              <a:srgbClr val="E7122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397" name="Google Shape;397;p28"/>
            <p:cNvSpPr/>
            <p:nvPr/>
          </p:nvSpPr>
          <p:spPr>
            <a:xfrm>
              <a:off x="673862" y="1340485"/>
              <a:ext cx="1107" cy="2952"/>
            </a:xfrm>
            <a:custGeom>
              <a:rect b="b" l="l" r="r" t="t"/>
              <a:pathLst>
                <a:path extrusionOk="0" h="2952" w="1107">
                  <a:moveTo>
                    <a:pt x="0" y="0"/>
                  </a:moveTo>
                  <a:lnTo>
                    <a:pt x="635" y="1398"/>
                  </a:lnTo>
                  <a:lnTo>
                    <a:pt x="1107" y="2656"/>
                  </a:lnTo>
                  <a:lnTo>
                    <a:pt x="1107" y="2952"/>
                  </a:lnTo>
                  <a:lnTo>
                    <a:pt x="0" y="0"/>
                  </a:lnTo>
                  <a:close/>
                </a:path>
              </a:pathLst>
            </a:custGeom>
            <a:solidFill>
              <a:srgbClr val="E7122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398" name="Google Shape;398;p28"/>
            <p:cNvSpPr/>
            <p:nvPr/>
          </p:nvSpPr>
          <p:spPr>
            <a:xfrm>
              <a:off x="623951" y="1324356"/>
              <a:ext cx="51018" cy="89756"/>
            </a:xfrm>
            <a:custGeom>
              <a:rect b="b" l="l" r="r" t="t"/>
              <a:pathLst>
                <a:path extrusionOk="0" h="89756" w="51018">
                  <a:moveTo>
                    <a:pt x="21336" y="1651"/>
                  </a:moveTo>
                  <a:cubicBezTo>
                    <a:pt x="28004" y="0"/>
                    <a:pt x="34703" y="1206"/>
                    <a:pt x="40148" y="4476"/>
                  </a:cubicBezTo>
                  <a:lnTo>
                    <a:pt x="51018" y="19123"/>
                  </a:lnTo>
                  <a:lnTo>
                    <a:pt x="51018" y="19622"/>
                  </a:lnTo>
                  <a:lnTo>
                    <a:pt x="50546" y="18796"/>
                  </a:lnTo>
                  <a:lnTo>
                    <a:pt x="51018" y="19645"/>
                  </a:lnTo>
                  <a:lnTo>
                    <a:pt x="51018" y="89756"/>
                  </a:lnTo>
                  <a:lnTo>
                    <a:pt x="48786" y="88180"/>
                  </a:lnTo>
                  <a:lnTo>
                    <a:pt x="46863" y="87502"/>
                  </a:lnTo>
                  <a:lnTo>
                    <a:pt x="43180" y="84582"/>
                  </a:lnTo>
                  <a:lnTo>
                    <a:pt x="43815" y="85089"/>
                  </a:lnTo>
                  <a:lnTo>
                    <a:pt x="42418" y="84074"/>
                  </a:lnTo>
                  <a:lnTo>
                    <a:pt x="39751" y="81788"/>
                  </a:lnTo>
                  <a:lnTo>
                    <a:pt x="38354" y="80263"/>
                  </a:lnTo>
                  <a:lnTo>
                    <a:pt x="37211" y="79248"/>
                  </a:lnTo>
                  <a:lnTo>
                    <a:pt x="35814" y="77724"/>
                  </a:lnTo>
                  <a:lnTo>
                    <a:pt x="33528" y="75184"/>
                  </a:lnTo>
                  <a:lnTo>
                    <a:pt x="32385" y="73660"/>
                  </a:lnTo>
                  <a:lnTo>
                    <a:pt x="31369" y="72263"/>
                  </a:lnTo>
                  <a:lnTo>
                    <a:pt x="29972" y="70103"/>
                  </a:lnTo>
                  <a:lnTo>
                    <a:pt x="29808" y="69849"/>
                  </a:lnTo>
                  <a:lnTo>
                    <a:pt x="27495" y="66991"/>
                  </a:lnTo>
                  <a:lnTo>
                    <a:pt x="24066" y="63563"/>
                  </a:lnTo>
                  <a:lnTo>
                    <a:pt x="22606" y="62484"/>
                  </a:lnTo>
                  <a:lnTo>
                    <a:pt x="19939" y="60198"/>
                  </a:lnTo>
                  <a:lnTo>
                    <a:pt x="18923" y="59055"/>
                  </a:lnTo>
                  <a:lnTo>
                    <a:pt x="18161" y="58293"/>
                  </a:lnTo>
                  <a:lnTo>
                    <a:pt x="17145" y="57276"/>
                  </a:lnTo>
                  <a:lnTo>
                    <a:pt x="13970" y="53467"/>
                  </a:lnTo>
                  <a:lnTo>
                    <a:pt x="13208" y="52451"/>
                  </a:lnTo>
                  <a:lnTo>
                    <a:pt x="14097" y="53467"/>
                  </a:lnTo>
                  <a:lnTo>
                    <a:pt x="12954" y="52070"/>
                  </a:lnTo>
                  <a:lnTo>
                    <a:pt x="12192" y="50926"/>
                  </a:lnTo>
                  <a:lnTo>
                    <a:pt x="11430" y="49911"/>
                  </a:lnTo>
                  <a:lnTo>
                    <a:pt x="10795" y="48768"/>
                  </a:lnTo>
                  <a:lnTo>
                    <a:pt x="9144" y="46101"/>
                  </a:lnTo>
                  <a:lnTo>
                    <a:pt x="8931" y="45633"/>
                  </a:lnTo>
                  <a:lnTo>
                    <a:pt x="7747" y="43561"/>
                  </a:lnTo>
                  <a:lnTo>
                    <a:pt x="6985" y="42163"/>
                  </a:lnTo>
                  <a:lnTo>
                    <a:pt x="5715" y="38988"/>
                  </a:lnTo>
                  <a:lnTo>
                    <a:pt x="5334" y="37846"/>
                  </a:lnTo>
                  <a:lnTo>
                    <a:pt x="4978" y="36601"/>
                  </a:lnTo>
                  <a:lnTo>
                    <a:pt x="3683" y="33147"/>
                  </a:lnTo>
                  <a:lnTo>
                    <a:pt x="3429" y="31750"/>
                  </a:lnTo>
                  <a:cubicBezTo>
                    <a:pt x="0" y="18414"/>
                    <a:pt x="8128" y="5080"/>
                    <a:pt x="21336" y="1651"/>
                  </a:cubicBezTo>
                  <a:close/>
                </a:path>
              </a:pathLst>
            </a:custGeom>
            <a:solidFill>
              <a:srgbClr val="E7122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399" name="Google Shape;399;p28"/>
            <p:cNvSpPr/>
            <p:nvPr/>
          </p:nvSpPr>
          <p:spPr>
            <a:xfrm>
              <a:off x="674969" y="1343141"/>
              <a:ext cx="26528" cy="75259"/>
            </a:xfrm>
            <a:custGeom>
              <a:rect b="b" l="l" r="r" t="t"/>
              <a:pathLst>
                <a:path extrusionOk="0" h="75259" w="26528">
                  <a:moveTo>
                    <a:pt x="0" y="0"/>
                  </a:moveTo>
                  <a:lnTo>
                    <a:pt x="257" y="685"/>
                  </a:lnTo>
                  <a:lnTo>
                    <a:pt x="417" y="901"/>
                  </a:lnTo>
                  <a:lnTo>
                    <a:pt x="576" y="1535"/>
                  </a:lnTo>
                  <a:lnTo>
                    <a:pt x="900" y="2400"/>
                  </a:lnTo>
                  <a:lnTo>
                    <a:pt x="1052" y="2679"/>
                  </a:lnTo>
                  <a:lnTo>
                    <a:pt x="914" y="2437"/>
                  </a:lnTo>
                  <a:lnTo>
                    <a:pt x="948" y="2527"/>
                  </a:lnTo>
                  <a:lnTo>
                    <a:pt x="1180" y="2934"/>
                  </a:lnTo>
                  <a:lnTo>
                    <a:pt x="1687" y="3694"/>
                  </a:lnTo>
                  <a:lnTo>
                    <a:pt x="1846" y="3949"/>
                  </a:lnTo>
                  <a:lnTo>
                    <a:pt x="2702" y="5090"/>
                  </a:lnTo>
                  <a:lnTo>
                    <a:pt x="2768" y="5156"/>
                  </a:lnTo>
                  <a:lnTo>
                    <a:pt x="4227" y="6235"/>
                  </a:lnTo>
                  <a:lnTo>
                    <a:pt x="6767" y="8520"/>
                  </a:lnTo>
                  <a:lnTo>
                    <a:pt x="12228" y="13854"/>
                  </a:lnTo>
                  <a:lnTo>
                    <a:pt x="14006" y="15887"/>
                  </a:lnTo>
                  <a:lnTo>
                    <a:pt x="18324" y="21348"/>
                  </a:lnTo>
                  <a:lnTo>
                    <a:pt x="19254" y="22650"/>
                  </a:lnTo>
                  <a:lnTo>
                    <a:pt x="26528" y="17195"/>
                  </a:lnTo>
                  <a:lnTo>
                    <a:pt x="26528" y="29837"/>
                  </a:lnTo>
                  <a:lnTo>
                    <a:pt x="25751" y="29273"/>
                  </a:lnTo>
                  <a:lnTo>
                    <a:pt x="25697" y="29282"/>
                  </a:lnTo>
                  <a:lnTo>
                    <a:pt x="26528" y="29964"/>
                  </a:lnTo>
                  <a:lnTo>
                    <a:pt x="26528" y="30047"/>
                  </a:lnTo>
                  <a:lnTo>
                    <a:pt x="24784" y="29428"/>
                  </a:lnTo>
                  <a:lnTo>
                    <a:pt x="23889" y="29571"/>
                  </a:lnTo>
                  <a:lnTo>
                    <a:pt x="26528" y="30661"/>
                  </a:lnTo>
                  <a:lnTo>
                    <a:pt x="26528" y="73323"/>
                  </a:lnTo>
                  <a:lnTo>
                    <a:pt x="24603" y="74118"/>
                  </a:lnTo>
                  <a:lnTo>
                    <a:pt x="26528" y="73653"/>
                  </a:lnTo>
                  <a:lnTo>
                    <a:pt x="26528" y="73881"/>
                  </a:lnTo>
                  <a:lnTo>
                    <a:pt x="23187" y="74688"/>
                  </a:lnTo>
                  <a:lnTo>
                    <a:pt x="22071" y="75259"/>
                  </a:lnTo>
                  <a:lnTo>
                    <a:pt x="21013" y="75103"/>
                  </a:lnTo>
                  <a:lnTo>
                    <a:pt x="20610" y="75195"/>
                  </a:lnTo>
                  <a:lnTo>
                    <a:pt x="19975" y="75195"/>
                  </a:lnTo>
                  <a:lnTo>
                    <a:pt x="19213" y="75195"/>
                  </a:lnTo>
                  <a:lnTo>
                    <a:pt x="18451" y="75195"/>
                  </a:lnTo>
                  <a:lnTo>
                    <a:pt x="19291" y="74849"/>
                  </a:lnTo>
                  <a:lnTo>
                    <a:pt x="10425" y="73539"/>
                  </a:lnTo>
                  <a:lnTo>
                    <a:pt x="10667" y="73640"/>
                  </a:lnTo>
                  <a:lnTo>
                    <a:pt x="17435" y="75195"/>
                  </a:lnTo>
                  <a:lnTo>
                    <a:pt x="16673" y="75195"/>
                  </a:lnTo>
                  <a:lnTo>
                    <a:pt x="15911" y="75195"/>
                  </a:lnTo>
                  <a:lnTo>
                    <a:pt x="15276" y="75195"/>
                  </a:lnTo>
                  <a:lnTo>
                    <a:pt x="14514" y="75195"/>
                  </a:lnTo>
                  <a:lnTo>
                    <a:pt x="13412" y="74942"/>
                  </a:lnTo>
                  <a:lnTo>
                    <a:pt x="13117" y="74942"/>
                  </a:lnTo>
                  <a:lnTo>
                    <a:pt x="7233" y="73521"/>
                  </a:lnTo>
                  <a:lnTo>
                    <a:pt x="3465" y="72655"/>
                  </a:lnTo>
                  <a:lnTo>
                    <a:pt x="3297" y="72571"/>
                  </a:lnTo>
                  <a:lnTo>
                    <a:pt x="2068" y="72275"/>
                  </a:lnTo>
                  <a:lnTo>
                    <a:pt x="1306" y="71893"/>
                  </a:lnTo>
                  <a:lnTo>
                    <a:pt x="0" y="70971"/>
                  </a:lnTo>
                  <a:lnTo>
                    <a:pt x="0" y="861"/>
                  </a:lnTo>
                  <a:lnTo>
                    <a:pt x="163" y="1154"/>
                  </a:lnTo>
                  <a:lnTo>
                    <a:pt x="472" y="1695"/>
                  </a:lnTo>
                  <a:lnTo>
                    <a:pt x="413" y="1560"/>
                  </a:lnTo>
                  <a:lnTo>
                    <a:pt x="0" y="838"/>
                  </a:lnTo>
                  <a:lnTo>
                    <a:pt x="0" y="339"/>
                  </a:lnTo>
                  <a:lnTo>
                    <a:pt x="32" y="382"/>
                  </a:lnTo>
                  <a:lnTo>
                    <a:pt x="0" y="296"/>
                  </a:lnTo>
                  <a:lnTo>
                    <a:pt x="0" y="0"/>
                  </a:lnTo>
                  <a:close/>
                </a:path>
              </a:pathLst>
            </a:custGeom>
            <a:solidFill>
              <a:srgbClr val="E7122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400" name="Google Shape;400;p28"/>
            <p:cNvSpPr/>
            <p:nvPr/>
          </p:nvSpPr>
          <p:spPr>
            <a:xfrm>
              <a:off x="701497" y="1415034"/>
              <a:ext cx="7290" cy="1988"/>
            </a:xfrm>
            <a:custGeom>
              <a:rect b="b" l="l" r="r" t="t"/>
              <a:pathLst>
                <a:path extrusionOk="0" h="1988" w="7290">
                  <a:moveTo>
                    <a:pt x="7290" y="0"/>
                  </a:moveTo>
                  <a:lnTo>
                    <a:pt x="6655" y="381"/>
                  </a:lnTo>
                  <a:lnTo>
                    <a:pt x="5181" y="737"/>
                  </a:lnTo>
                  <a:lnTo>
                    <a:pt x="5131" y="762"/>
                  </a:lnTo>
                  <a:lnTo>
                    <a:pt x="4027" y="1016"/>
                  </a:lnTo>
                  <a:lnTo>
                    <a:pt x="0" y="1988"/>
                  </a:lnTo>
                  <a:lnTo>
                    <a:pt x="0" y="1760"/>
                  </a:lnTo>
                  <a:lnTo>
                    <a:pt x="7290" y="0"/>
                  </a:lnTo>
                  <a:close/>
                </a:path>
              </a:pathLst>
            </a:custGeom>
            <a:solidFill>
              <a:srgbClr val="E7122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401" name="Google Shape;401;p28"/>
            <p:cNvSpPr/>
            <p:nvPr/>
          </p:nvSpPr>
          <p:spPr>
            <a:xfrm>
              <a:off x="701497" y="1373104"/>
              <a:ext cx="178" cy="147"/>
            </a:xfrm>
            <a:custGeom>
              <a:rect b="b" l="l" r="r" t="t"/>
              <a:pathLst>
                <a:path extrusionOk="0" h="147" w="178">
                  <a:moveTo>
                    <a:pt x="0" y="0"/>
                  </a:moveTo>
                  <a:lnTo>
                    <a:pt x="178" y="147"/>
                  </a:lnTo>
                  <a:lnTo>
                    <a:pt x="0" y="83"/>
                  </a:lnTo>
                  <a:lnTo>
                    <a:pt x="0" y="0"/>
                  </a:lnTo>
                  <a:close/>
                </a:path>
              </a:pathLst>
            </a:custGeom>
            <a:solidFill>
              <a:srgbClr val="E7122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402" name="Google Shape;402;p28"/>
            <p:cNvSpPr/>
            <p:nvPr/>
          </p:nvSpPr>
          <p:spPr>
            <a:xfrm>
              <a:off x="701497" y="1166305"/>
              <a:ext cx="277927" cy="250159"/>
            </a:xfrm>
            <a:custGeom>
              <a:rect b="b" l="l" r="r" t="t"/>
              <a:pathLst>
                <a:path extrusionOk="0" h="250159" w="277927">
                  <a:moveTo>
                    <a:pt x="255306" y="937"/>
                  </a:moveTo>
                  <a:cubicBezTo>
                    <a:pt x="261068" y="1873"/>
                    <a:pt x="266498" y="4953"/>
                    <a:pt x="270307" y="9969"/>
                  </a:cubicBezTo>
                  <a:cubicBezTo>
                    <a:pt x="277927" y="20003"/>
                    <a:pt x="276403" y="34099"/>
                    <a:pt x="266878" y="42228"/>
                  </a:cubicBezTo>
                  <a:lnTo>
                    <a:pt x="251003" y="55690"/>
                  </a:lnTo>
                  <a:lnTo>
                    <a:pt x="247955" y="57976"/>
                  </a:lnTo>
                  <a:lnTo>
                    <a:pt x="243256" y="60896"/>
                  </a:lnTo>
                  <a:lnTo>
                    <a:pt x="244526" y="60007"/>
                  </a:lnTo>
                  <a:lnTo>
                    <a:pt x="149885" y="126269"/>
                  </a:lnTo>
                  <a:lnTo>
                    <a:pt x="108172" y="161935"/>
                  </a:lnTo>
                  <a:lnTo>
                    <a:pt x="90602" y="179133"/>
                  </a:lnTo>
                  <a:lnTo>
                    <a:pt x="90348" y="179388"/>
                  </a:lnTo>
                  <a:lnTo>
                    <a:pt x="52629" y="215328"/>
                  </a:lnTo>
                  <a:lnTo>
                    <a:pt x="50978" y="216726"/>
                  </a:lnTo>
                  <a:lnTo>
                    <a:pt x="34468" y="230060"/>
                  </a:lnTo>
                  <a:lnTo>
                    <a:pt x="33833" y="230568"/>
                  </a:lnTo>
                  <a:lnTo>
                    <a:pt x="16561" y="243522"/>
                  </a:lnTo>
                  <a:lnTo>
                    <a:pt x="15418" y="244284"/>
                  </a:lnTo>
                  <a:lnTo>
                    <a:pt x="14275" y="245046"/>
                  </a:lnTo>
                  <a:lnTo>
                    <a:pt x="11770" y="246478"/>
                  </a:lnTo>
                  <a:lnTo>
                    <a:pt x="10592" y="247332"/>
                  </a:lnTo>
                  <a:lnTo>
                    <a:pt x="9830" y="247714"/>
                  </a:lnTo>
                  <a:lnTo>
                    <a:pt x="9195" y="247967"/>
                  </a:lnTo>
                  <a:lnTo>
                    <a:pt x="8433" y="248348"/>
                  </a:lnTo>
                  <a:lnTo>
                    <a:pt x="14148" y="244315"/>
                  </a:lnTo>
                  <a:lnTo>
                    <a:pt x="0" y="250159"/>
                  </a:lnTo>
                  <a:lnTo>
                    <a:pt x="0" y="207497"/>
                  </a:lnTo>
                  <a:lnTo>
                    <a:pt x="2639" y="208587"/>
                  </a:lnTo>
                  <a:lnTo>
                    <a:pt x="0" y="206672"/>
                  </a:lnTo>
                  <a:lnTo>
                    <a:pt x="0" y="194031"/>
                  </a:lnTo>
                  <a:lnTo>
                    <a:pt x="4039" y="191002"/>
                  </a:lnTo>
                  <a:lnTo>
                    <a:pt x="19615" y="178421"/>
                  </a:lnTo>
                  <a:lnTo>
                    <a:pt x="56186" y="143573"/>
                  </a:lnTo>
                  <a:lnTo>
                    <a:pt x="55931" y="143828"/>
                  </a:lnTo>
                  <a:lnTo>
                    <a:pt x="73965" y="126174"/>
                  </a:lnTo>
                  <a:lnTo>
                    <a:pt x="75236" y="125031"/>
                  </a:lnTo>
                  <a:lnTo>
                    <a:pt x="118034" y="88328"/>
                  </a:lnTo>
                  <a:lnTo>
                    <a:pt x="119939" y="86804"/>
                  </a:lnTo>
                  <a:lnTo>
                    <a:pt x="216078" y="19494"/>
                  </a:lnTo>
                  <a:lnTo>
                    <a:pt x="217348" y="18732"/>
                  </a:lnTo>
                  <a:lnTo>
                    <a:pt x="221092" y="16405"/>
                  </a:lnTo>
                  <a:lnTo>
                    <a:pt x="238303" y="4763"/>
                  </a:lnTo>
                  <a:cubicBezTo>
                    <a:pt x="243447" y="1207"/>
                    <a:pt x="249543" y="0"/>
                    <a:pt x="255306" y="937"/>
                  </a:cubicBezTo>
                  <a:close/>
                </a:path>
              </a:pathLst>
            </a:custGeom>
            <a:solidFill>
              <a:srgbClr val="E7122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29"/>
          <p:cNvSpPr txBox="1"/>
          <p:nvPr>
            <p:ph type="title"/>
          </p:nvPr>
        </p:nvSpPr>
        <p:spPr>
          <a:xfrm>
            <a:off x="445025" y="48500"/>
            <a:ext cx="7222800" cy="531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2400"/>
              <a:buFont typeface="Cambria"/>
              <a:buNone/>
            </a:pPr>
            <a:r>
              <a:rPr lang="en-GB" sz="2400">
                <a:latin typeface="Cambria"/>
                <a:ea typeface="Cambria"/>
                <a:cs typeface="Cambria"/>
                <a:sym typeface="Cambria"/>
              </a:rPr>
              <a:t>11.12 No default content </a:t>
            </a:r>
            <a:endParaRPr sz="2400">
              <a:latin typeface="Cambria"/>
              <a:ea typeface="Cambria"/>
              <a:cs typeface="Cambria"/>
              <a:sym typeface="Cambria"/>
            </a:endParaRPr>
          </a:p>
        </p:txBody>
      </p:sp>
      <p:sp>
        <p:nvSpPr>
          <p:cNvPr id="408" name="Google Shape;408;p29"/>
          <p:cNvSpPr txBox="1"/>
          <p:nvPr>
            <p:ph idx="2" type="body"/>
          </p:nvPr>
        </p:nvSpPr>
        <p:spPr>
          <a:xfrm>
            <a:off x="214250" y="469650"/>
            <a:ext cx="8339100" cy="1111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40"/>
              <a:buNone/>
            </a:pPr>
            <a:r>
              <a:rPr b="1" lang="en-GB" sz="1800">
                <a:solidFill>
                  <a:srgbClr val="1D9AA1"/>
                </a:solidFill>
                <a:latin typeface="Cambria"/>
                <a:ea typeface="Cambria"/>
                <a:cs typeface="Cambria"/>
                <a:sym typeface="Cambria"/>
              </a:rPr>
              <a:t>Requirement:</a:t>
            </a:r>
            <a:endParaRPr/>
          </a:p>
          <a:p>
            <a:pPr indent="-335915" lvl="0" marL="457200" rtl="0" algn="just">
              <a:lnSpc>
                <a:spcPct val="115000"/>
              </a:lnSpc>
              <a:spcBef>
                <a:spcPts val="1200"/>
              </a:spcBef>
              <a:spcAft>
                <a:spcPts val="0"/>
              </a:spcAft>
              <a:buSzPts val="1690"/>
              <a:buFont typeface="Comic Sans MS"/>
              <a:buChar char="▣"/>
            </a:pPr>
            <a:r>
              <a:rPr lang="en-GB" sz="1600">
                <a:latin typeface="Cambria"/>
                <a:ea typeface="Cambria"/>
                <a:cs typeface="Cambria"/>
                <a:sym typeface="Cambria"/>
              </a:rPr>
              <a:t>Default content (examples, help files, documentation, aliases) that is provided with the standard installation of the web server shall be removed. </a:t>
            </a:r>
            <a:endParaRPr b="1" sz="1200">
              <a:solidFill>
                <a:schemeClr val="accent5"/>
              </a:solidFill>
              <a:latin typeface="Cambria"/>
              <a:ea typeface="Cambria"/>
              <a:cs typeface="Cambria"/>
              <a:sym typeface="Cambria"/>
            </a:endParaRPr>
          </a:p>
        </p:txBody>
      </p:sp>
      <p:sp>
        <p:nvSpPr>
          <p:cNvPr id="409" name="Google Shape;409;p29"/>
          <p:cNvSpPr txBox="1"/>
          <p:nvPr/>
        </p:nvSpPr>
        <p:spPr>
          <a:xfrm>
            <a:off x="-1139764" y="5349118"/>
            <a:ext cx="8486651" cy="8445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9F9F9"/>
              </a:buClr>
              <a:buSzPts val="1690"/>
              <a:buFont typeface="Noto Sans Symbols"/>
              <a:buNone/>
            </a:pPr>
            <a:r>
              <a:rPr b="1" i="0" lang="en-GB" sz="2100" u="none" cap="none" strike="noStrike">
                <a:solidFill>
                  <a:srgbClr val="1D9AA1"/>
                </a:solidFill>
                <a:latin typeface="Cambria"/>
                <a:ea typeface="Cambria"/>
                <a:cs typeface="Cambria"/>
                <a:sym typeface="Cambria"/>
              </a:rPr>
              <a:t> Tools Required:</a:t>
            </a:r>
            <a:endParaRPr/>
          </a:p>
          <a:p>
            <a:pPr indent="-285750" lvl="0" marL="400050" marR="0" rtl="0" algn="l">
              <a:lnSpc>
                <a:spcPct val="115000"/>
              </a:lnSpc>
              <a:spcBef>
                <a:spcPts val="1200"/>
              </a:spcBef>
              <a:spcAft>
                <a:spcPts val="0"/>
              </a:spcAft>
              <a:buClr>
                <a:srgbClr val="00B0F0"/>
              </a:buClr>
              <a:buSzPts val="1800"/>
              <a:buFont typeface="Noto Sans Symbols"/>
              <a:buChar char="▣"/>
            </a:pPr>
            <a:r>
              <a:rPr b="0" i="0" lang="en-GB" sz="1600" u="none" cap="none" strike="noStrike">
                <a:solidFill>
                  <a:schemeClr val="dk1"/>
                </a:solidFill>
                <a:latin typeface="Cambria"/>
                <a:ea typeface="Cambria"/>
                <a:cs typeface="Cambria"/>
                <a:sym typeface="Cambria"/>
              </a:rPr>
              <a:t>Tester will access log path and log files.</a:t>
            </a:r>
            <a:endParaRPr/>
          </a:p>
        </p:txBody>
      </p:sp>
      <p:sp>
        <p:nvSpPr>
          <p:cNvPr id="410" name="Google Shape;410;p29"/>
          <p:cNvSpPr txBox="1"/>
          <p:nvPr/>
        </p:nvSpPr>
        <p:spPr>
          <a:xfrm>
            <a:off x="123950" y="2006176"/>
            <a:ext cx="30996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1D9AA1"/>
              </a:buClr>
              <a:buSzPts val="1800"/>
              <a:buFont typeface="Cambria"/>
              <a:buNone/>
            </a:pPr>
            <a:r>
              <a:rPr b="1" lang="en-GB" sz="1800">
                <a:solidFill>
                  <a:srgbClr val="1D9AA1"/>
                </a:solidFill>
                <a:latin typeface="Cambria"/>
                <a:ea typeface="Cambria"/>
                <a:cs typeface="Cambria"/>
                <a:sym typeface="Cambria"/>
              </a:rPr>
              <a:t>Test Scenarios:</a:t>
            </a:r>
            <a:endParaRPr/>
          </a:p>
          <a:p>
            <a:pPr indent="-330200" lvl="0" marL="457200" marR="0" rtl="0" algn="just">
              <a:spcBef>
                <a:spcPts val="1200"/>
              </a:spcBef>
              <a:spcAft>
                <a:spcPts val="0"/>
              </a:spcAft>
              <a:buClr>
                <a:schemeClr val="dk1"/>
              </a:buClr>
              <a:buSzPts val="1600"/>
              <a:buFont typeface="Cambria"/>
              <a:buChar char="❏"/>
            </a:pPr>
            <a:r>
              <a:rPr lang="en-GB" sz="1600">
                <a:solidFill>
                  <a:schemeClr val="dk1"/>
                </a:solidFill>
                <a:latin typeface="Cambria"/>
                <a:ea typeface="Cambria"/>
                <a:cs typeface="Cambria"/>
                <a:sym typeface="Cambria"/>
              </a:rPr>
              <a:t>R</a:t>
            </a:r>
            <a:r>
              <a:rPr lang="en-GB" sz="1600">
                <a:solidFill>
                  <a:schemeClr val="dk1"/>
                </a:solidFill>
                <a:latin typeface="Cambria"/>
                <a:ea typeface="Cambria"/>
                <a:cs typeface="Cambria"/>
                <a:sym typeface="Cambria"/>
              </a:rPr>
              <a:t>oot directory and all accessible directories do not contain any default content. </a:t>
            </a:r>
            <a:endParaRPr sz="1600">
              <a:solidFill>
                <a:schemeClr val="dk1"/>
              </a:solidFill>
              <a:latin typeface="Cambria"/>
              <a:ea typeface="Cambria"/>
              <a:cs typeface="Cambria"/>
              <a:sym typeface="Cambria"/>
            </a:endParaRPr>
          </a:p>
          <a:p>
            <a:pPr indent="0" lvl="0" marL="0" marR="0" rtl="0" algn="l">
              <a:spcBef>
                <a:spcPts val="1200"/>
              </a:spcBef>
              <a:spcAft>
                <a:spcPts val="0"/>
              </a:spcAft>
              <a:buClr>
                <a:schemeClr val="dk1"/>
              </a:buClr>
              <a:buSzPts val="1100"/>
              <a:buFont typeface="Arial"/>
              <a:buNone/>
            </a:pPr>
            <a:r>
              <a:t/>
            </a:r>
            <a:endParaRPr b="1" sz="1400">
              <a:solidFill>
                <a:schemeClr val="accent5"/>
              </a:solidFill>
              <a:latin typeface="Cambria"/>
              <a:ea typeface="Cambria"/>
              <a:cs typeface="Cambria"/>
              <a:sym typeface="Cambria"/>
            </a:endParaRPr>
          </a:p>
        </p:txBody>
      </p:sp>
      <p:pic>
        <p:nvPicPr>
          <p:cNvPr id="411" name="Google Shape;411;p29"/>
          <p:cNvPicPr preferRelativeResize="0"/>
          <p:nvPr/>
        </p:nvPicPr>
        <p:blipFill>
          <a:blip r:embed="rId3">
            <a:alphaModFix/>
          </a:blip>
          <a:stretch>
            <a:fillRect/>
          </a:stretch>
        </p:blipFill>
        <p:spPr>
          <a:xfrm>
            <a:off x="3288150" y="1511600"/>
            <a:ext cx="5810250" cy="37814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0"/>
          <p:cNvSpPr txBox="1"/>
          <p:nvPr>
            <p:ph type="title"/>
          </p:nvPr>
        </p:nvSpPr>
        <p:spPr>
          <a:xfrm>
            <a:off x="123950" y="26725"/>
            <a:ext cx="7095600" cy="531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2400"/>
              <a:buFont typeface="Cambria"/>
              <a:buNone/>
            </a:pPr>
            <a:r>
              <a:rPr lang="en-GB" sz="2400">
                <a:latin typeface="Cambria"/>
                <a:ea typeface="Cambria"/>
                <a:cs typeface="Cambria"/>
                <a:sym typeface="Cambria"/>
              </a:rPr>
              <a:t>11.13 No directory listings</a:t>
            </a:r>
            <a:endParaRPr sz="2400">
              <a:latin typeface="Cambria"/>
              <a:ea typeface="Cambria"/>
              <a:cs typeface="Cambria"/>
              <a:sym typeface="Cambria"/>
            </a:endParaRPr>
          </a:p>
        </p:txBody>
      </p:sp>
      <p:sp>
        <p:nvSpPr>
          <p:cNvPr id="417" name="Google Shape;417;p30"/>
          <p:cNvSpPr txBox="1"/>
          <p:nvPr>
            <p:ph idx="2" type="body"/>
          </p:nvPr>
        </p:nvSpPr>
        <p:spPr>
          <a:xfrm>
            <a:off x="192850" y="512475"/>
            <a:ext cx="7653900" cy="744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40"/>
              <a:buNone/>
            </a:pPr>
            <a:r>
              <a:rPr b="1" lang="en-GB" sz="1800">
                <a:solidFill>
                  <a:srgbClr val="1D9AA1"/>
                </a:solidFill>
                <a:latin typeface="Cambria"/>
                <a:ea typeface="Cambria"/>
                <a:cs typeface="Cambria"/>
                <a:sym typeface="Cambria"/>
              </a:rPr>
              <a:t>Requirement:</a:t>
            </a:r>
            <a:endParaRPr/>
          </a:p>
          <a:p>
            <a:pPr indent="-335915" lvl="0" marL="457200" rtl="0" algn="just">
              <a:lnSpc>
                <a:spcPct val="115000"/>
              </a:lnSpc>
              <a:spcBef>
                <a:spcPts val="1200"/>
              </a:spcBef>
              <a:spcAft>
                <a:spcPts val="0"/>
              </a:spcAft>
              <a:buSzPts val="1690"/>
              <a:buFont typeface="Comic Sans MS"/>
              <a:buChar char="▣"/>
            </a:pPr>
            <a:r>
              <a:rPr lang="en-GB" sz="1400">
                <a:latin typeface="Cambria"/>
                <a:ea typeface="Cambria"/>
                <a:cs typeface="Cambria"/>
                <a:sym typeface="Cambria"/>
              </a:rPr>
              <a:t>Directory listings (indexing) / "Directory browsing" shall be deactivated. </a:t>
            </a:r>
            <a:endParaRPr b="1" sz="1100">
              <a:solidFill>
                <a:schemeClr val="accent5"/>
              </a:solidFill>
              <a:latin typeface="Cambria"/>
              <a:ea typeface="Cambria"/>
              <a:cs typeface="Cambria"/>
              <a:sym typeface="Cambria"/>
            </a:endParaRPr>
          </a:p>
        </p:txBody>
      </p:sp>
      <p:sp>
        <p:nvSpPr>
          <p:cNvPr id="418" name="Google Shape;418;p30"/>
          <p:cNvSpPr txBox="1"/>
          <p:nvPr/>
        </p:nvSpPr>
        <p:spPr>
          <a:xfrm>
            <a:off x="123950" y="1745700"/>
            <a:ext cx="3484800" cy="1908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1D9AA1"/>
              </a:buClr>
              <a:buSzPts val="1800"/>
              <a:buFont typeface="Cambria"/>
              <a:buNone/>
            </a:pPr>
            <a:r>
              <a:rPr b="1" lang="en-GB" sz="1800">
                <a:solidFill>
                  <a:srgbClr val="1D9AA1"/>
                </a:solidFill>
                <a:latin typeface="Cambria"/>
                <a:ea typeface="Cambria"/>
                <a:cs typeface="Cambria"/>
                <a:sym typeface="Cambria"/>
              </a:rPr>
              <a:t>Test Scenarios:</a:t>
            </a:r>
            <a:endParaRPr/>
          </a:p>
          <a:p>
            <a:pPr indent="-330200" lvl="0" marL="457200" marR="0" rtl="0" algn="l">
              <a:spcBef>
                <a:spcPts val="1200"/>
              </a:spcBef>
              <a:spcAft>
                <a:spcPts val="0"/>
              </a:spcAft>
              <a:buClr>
                <a:schemeClr val="dk1"/>
              </a:buClr>
              <a:buSzPts val="1600"/>
              <a:buFont typeface="Cambria"/>
              <a:buChar char="❏"/>
            </a:pPr>
            <a:r>
              <a:rPr lang="en-GB" sz="1600">
                <a:solidFill>
                  <a:schemeClr val="dk1"/>
                </a:solidFill>
                <a:latin typeface="Cambria"/>
                <a:ea typeface="Cambria"/>
                <a:cs typeface="Cambria"/>
                <a:sym typeface="Cambria"/>
              </a:rPr>
              <a:t>Directory Browsing is Disabled in configuration.</a:t>
            </a:r>
            <a:endParaRPr/>
          </a:p>
          <a:p>
            <a:pPr indent="-317500" lvl="0" marL="457200" marR="0" rtl="0" algn="l">
              <a:spcBef>
                <a:spcPts val="0"/>
              </a:spcBef>
              <a:spcAft>
                <a:spcPts val="0"/>
              </a:spcAft>
              <a:buClr>
                <a:schemeClr val="dk1"/>
              </a:buClr>
              <a:buSzPts val="1400"/>
              <a:buFont typeface="Cambria"/>
              <a:buChar char="❏"/>
            </a:pPr>
            <a:r>
              <a:rPr lang="en-GB" sz="1600">
                <a:solidFill>
                  <a:schemeClr val="dk1"/>
                </a:solidFill>
                <a:latin typeface="Cambria"/>
                <a:ea typeface="Cambria"/>
                <a:cs typeface="Cambria"/>
                <a:sym typeface="Cambria"/>
              </a:rPr>
              <a:t>D</a:t>
            </a:r>
            <a:r>
              <a:rPr lang="en-GB" sz="1600">
                <a:solidFill>
                  <a:schemeClr val="dk1"/>
                </a:solidFill>
                <a:latin typeface="Cambria"/>
                <a:ea typeface="Cambria"/>
                <a:cs typeface="Cambria"/>
                <a:sym typeface="Cambria"/>
              </a:rPr>
              <a:t>irectory Browsing not possible through web server</a:t>
            </a:r>
            <a:r>
              <a:rPr lang="en-GB" sz="1800">
                <a:solidFill>
                  <a:schemeClr val="dk1"/>
                </a:solidFill>
                <a:latin typeface="Cambria"/>
                <a:ea typeface="Cambria"/>
                <a:cs typeface="Cambria"/>
                <a:sym typeface="Cambria"/>
              </a:rPr>
              <a:t>.</a:t>
            </a:r>
            <a:endParaRPr sz="1800">
              <a:solidFill>
                <a:schemeClr val="dk1"/>
              </a:solidFill>
              <a:latin typeface="Cambria"/>
              <a:ea typeface="Cambria"/>
              <a:cs typeface="Cambria"/>
              <a:sym typeface="Cambria"/>
            </a:endParaRPr>
          </a:p>
          <a:p>
            <a:pPr indent="0" lvl="0" marL="0" marR="0" rtl="0" algn="l">
              <a:spcBef>
                <a:spcPts val="1200"/>
              </a:spcBef>
              <a:spcAft>
                <a:spcPts val="0"/>
              </a:spcAft>
              <a:buClr>
                <a:schemeClr val="dk1"/>
              </a:buClr>
              <a:buSzPts val="1100"/>
              <a:buFont typeface="Arial"/>
              <a:buNone/>
            </a:pPr>
            <a:r>
              <a:t/>
            </a:r>
            <a:endParaRPr b="1" sz="1400">
              <a:solidFill>
                <a:schemeClr val="accent5"/>
              </a:solidFill>
              <a:latin typeface="Cambria"/>
              <a:ea typeface="Cambria"/>
              <a:cs typeface="Cambria"/>
              <a:sym typeface="Cambria"/>
            </a:endParaRPr>
          </a:p>
        </p:txBody>
      </p:sp>
      <p:pic>
        <p:nvPicPr>
          <p:cNvPr id="419" name="Google Shape;419;p30"/>
          <p:cNvPicPr preferRelativeResize="0"/>
          <p:nvPr/>
        </p:nvPicPr>
        <p:blipFill>
          <a:blip r:embed="rId3">
            <a:alphaModFix/>
          </a:blip>
          <a:stretch>
            <a:fillRect/>
          </a:stretch>
        </p:blipFill>
        <p:spPr>
          <a:xfrm>
            <a:off x="4572000" y="1256475"/>
            <a:ext cx="4543425" cy="3152775"/>
          </a:xfrm>
          <a:prstGeom prst="rect">
            <a:avLst/>
          </a:prstGeom>
          <a:noFill/>
          <a:ln>
            <a:noFill/>
          </a:ln>
        </p:spPr>
      </p:pic>
      <p:pic>
        <p:nvPicPr>
          <p:cNvPr id="420" name="Google Shape;420;p30"/>
          <p:cNvPicPr preferRelativeResize="0"/>
          <p:nvPr/>
        </p:nvPicPr>
        <p:blipFill>
          <a:blip r:embed="rId4">
            <a:alphaModFix/>
          </a:blip>
          <a:stretch>
            <a:fillRect/>
          </a:stretch>
        </p:blipFill>
        <p:spPr>
          <a:xfrm>
            <a:off x="398638" y="3188575"/>
            <a:ext cx="3577575" cy="1858600"/>
          </a:xfrm>
          <a:prstGeom prst="rect">
            <a:avLst/>
          </a:prstGeom>
          <a:noFill/>
          <a:ln>
            <a:noFill/>
          </a:ln>
        </p:spPr>
      </p:pic>
      <p:sp>
        <p:nvSpPr>
          <p:cNvPr id="421" name="Google Shape;421;p30"/>
          <p:cNvSpPr txBox="1"/>
          <p:nvPr/>
        </p:nvSpPr>
        <p:spPr>
          <a:xfrm>
            <a:off x="6225825" y="4409250"/>
            <a:ext cx="2889600" cy="39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50">
                <a:solidFill>
                  <a:srgbClr val="3F3F3F"/>
                </a:solidFill>
                <a:latin typeface="Trebuchet MS"/>
                <a:ea typeface="Trebuchet MS"/>
                <a:cs typeface="Trebuchet MS"/>
                <a:sym typeface="Trebuchet MS"/>
              </a:rPr>
              <a:t>Using Burpsuite</a:t>
            </a:r>
            <a:endParaRPr sz="1350">
              <a:solidFill>
                <a:srgbClr val="3F3F3F"/>
              </a:solidFill>
              <a:latin typeface="Trebuchet MS"/>
              <a:ea typeface="Trebuchet MS"/>
              <a:cs typeface="Trebuchet MS"/>
              <a:sym typeface="Trebuchet M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1"/>
          <p:cNvSpPr txBox="1"/>
          <p:nvPr>
            <p:ph type="title"/>
          </p:nvPr>
        </p:nvSpPr>
        <p:spPr>
          <a:xfrm>
            <a:off x="115875" y="61325"/>
            <a:ext cx="8704800" cy="59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2400"/>
              <a:buFont typeface="Cambria"/>
              <a:buNone/>
            </a:pPr>
            <a:r>
              <a:rPr lang="en-GB" sz="2400">
                <a:latin typeface="Cambria"/>
                <a:ea typeface="Cambria"/>
                <a:cs typeface="Cambria"/>
                <a:sym typeface="Cambria"/>
              </a:rPr>
              <a:t>11.14 Web server information in HTTP headers </a:t>
            </a:r>
            <a:endParaRPr sz="2400">
              <a:latin typeface="Cambria"/>
              <a:ea typeface="Cambria"/>
              <a:cs typeface="Cambria"/>
              <a:sym typeface="Cambria"/>
            </a:endParaRPr>
          </a:p>
        </p:txBody>
      </p:sp>
      <p:sp>
        <p:nvSpPr>
          <p:cNvPr id="427" name="Google Shape;427;p31"/>
          <p:cNvSpPr txBox="1"/>
          <p:nvPr>
            <p:ph idx="2" type="body"/>
          </p:nvPr>
        </p:nvSpPr>
        <p:spPr>
          <a:xfrm>
            <a:off x="192850" y="737200"/>
            <a:ext cx="8486700" cy="1107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40"/>
              <a:buNone/>
            </a:pPr>
            <a:r>
              <a:rPr b="1" lang="en-GB" sz="1800">
                <a:solidFill>
                  <a:srgbClr val="1D9AA1"/>
                </a:solidFill>
                <a:latin typeface="Cambria"/>
                <a:ea typeface="Cambria"/>
                <a:cs typeface="Cambria"/>
                <a:sym typeface="Cambria"/>
              </a:rPr>
              <a:t>Requirement:</a:t>
            </a:r>
            <a:endParaRPr/>
          </a:p>
          <a:p>
            <a:pPr indent="-335915" lvl="0" marL="457200" rtl="0" algn="just">
              <a:lnSpc>
                <a:spcPct val="115000"/>
              </a:lnSpc>
              <a:spcBef>
                <a:spcPts val="1200"/>
              </a:spcBef>
              <a:spcAft>
                <a:spcPts val="0"/>
              </a:spcAft>
              <a:buSzPts val="1690"/>
              <a:buFont typeface="Comic Sans MS"/>
              <a:buChar char="▣"/>
            </a:pPr>
            <a:r>
              <a:rPr lang="en-GB" sz="1600">
                <a:solidFill>
                  <a:schemeClr val="dk1"/>
                </a:solidFill>
                <a:latin typeface="Cambria"/>
                <a:ea typeface="Cambria"/>
                <a:cs typeface="Cambria"/>
                <a:sym typeface="Cambria"/>
              </a:rPr>
              <a:t>The HTTP header shall not include information on the version of the web server and the modules/add-ons used. </a:t>
            </a:r>
            <a:endParaRPr b="1" sz="1200">
              <a:solidFill>
                <a:schemeClr val="dk1"/>
              </a:solidFill>
              <a:latin typeface="Cambria"/>
              <a:ea typeface="Cambria"/>
              <a:cs typeface="Cambria"/>
              <a:sym typeface="Cambria"/>
            </a:endParaRPr>
          </a:p>
        </p:txBody>
      </p:sp>
      <p:sp>
        <p:nvSpPr>
          <p:cNvPr id="428" name="Google Shape;428;p31"/>
          <p:cNvSpPr txBox="1"/>
          <p:nvPr/>
        </p:nvSpPr>
        <p:spPr>
          <a:xfrm>
            <a:off x="123950" y="2020175"/>
            <a:ext cx="2328900" cy="27399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1D9AA1"/>
              </a:buClr>
              <a:buSzPts val="1800"/>
              <a:buFont typeface="Cambria"/>
              <a:buNone/>
            </a:pPr>
            <a:r>
              <a:rPr b="1" lang="en-GB" sz="1800">
                <a:solidFill>
                  <a:srgbClr val="1D9AA1"/>
                </a:solidFill>
                <a:latin typeface="Cambria"/>
                <a:ea typeface="Cambria"/>
                <a:cs typeface="Cambria"/>
                <a:sym typeface="Cambria"/>
              </a:rPr>
              <a:t>Test Scenario</a:t>
            </a:r>
            <a:r>
              <a:rPr b="1" lang="en-GB" sz="1800">
                <a:solidFill>
                  <a:srgbClr val="1D9AA1"/>
                </a:solidFill>
                <a:latin typeface="Cambria"/>
                <a:ea typeface="Cambria"/>
                <a:cs typeface="Cambria"/>
                <a:sym typeface="Cambria"/>
              </a:rPr>
              <a:t>s:</a:t>
            </a:r>
            <a:endParaRPr/>
          </a:p>
          <a:p>
            <a:pPr indent="0" lvl="0" marL="0" marR="0" rtl="0" algn="just">
              <a:spcBef>
                <a:spcPts val="0"/>
              </a:spcBef>
              <a:spcAft>
                <a:spcPts val="0"/>
              </a:spcAft>
              <a:buClr>
                <a:schemeClr val="dk1"/>
              </a:buClr>
              <a:buSzPts val="1800"/>
              <a:buFont typeface="Trebuchet MS"/>
              <a:buNone/>
            </a:pPr>
            <a:r>
              <a:t/>
            </a:r>
            <a:endParaRPr b="1" sz="1800">
              <a:solidFill>
                <a:srgbClr val="1D9AA1"/>
              </a:solidFill>
              <a:latin typeface="Cambria"/>
              <a:ea typeface="Cambria"/>
              <a:cs typeface="Cambria"/>
              <a:sym typeface="Cambria"/>
            </a:endParaRPr>
          </a:p>
          <a:p>
            <a:pPr indent="0" lvl="0" marL="0" marR="0" rtl="0" algn="just">
              <a:spcBef>
                <a:spcPts val="0"/>
              </a:spcBef>
              <a:spcAft>
                <a:spcPts val="0"/>
              </a:spcAft>
              <a:buClr>
                <a:schemeClr val="dk1"/>
              </a:buClr>
              <a:buSzPts val="1100"/>
              <a:buFont typeface="Arial"/>
              <a:buNone/>
            </a:pPr>
            <a:r>
              <a:rPr lang="en-GB" sz="1600">
                <a:solidFill>
                  <a:schemeClr val="dk1"/>
                </a:solidFill>
                <a:latin typeface="Cambria"/>
                <a:ea typeface="Cambria"/>
                <a:cs typeface="Cambria"/>
                <a:sym typeface="Cambria"/>
              </a:rPr>
              <a:t>T</a:t>
            </a:r>
            <a:r>
              <a:rPr lang="en-GB" sz="1600">
                <a:solidFill>
                  <a:schemeClr val="dk1"/>
                </a:solidFill>
                <a:latin typeface="Cambria"/>
                <a:ea typeface="Cambria"/>
                <a:cs typeface="Cambria"/>
                <a:sym typeface="Cambria"/>
              </a:rPr>
              <a:t>he web server is configured to suppress version information and modules/add-ons information in response headers. </a:t>
            </a:r>
            <a:endParaRPr/>
          </a:p>
          <a:p>
            <a:pPr indent="0" lvl="0" marL="0" marR="0" rtl="0" algn="just">
              <a:spcBef>
                <a:spcPts val="0"/>
              </a:spcBef>
              <a:spcAft>
                <a:spcPts val="0"/>
              </a:spcAft>
              <a:buClr>
                <a:schemeClr val="dk1"/>
              </a:buClr>
              <a:buSzPts val="1100"/>
              <a:buFont typeface="Arial"/>
              <a:buNone/>
            </a:pPr>
            <a:r>
              <a:t/>
            </a:r>
            <a:endParaRPr sz="1600">
              <a:solidFill>
                <a:schemeClr val="dk1"/>
              </a:solidFill>
              <a:latin typeface="Cambria"/>
              <a:ea typeface="Cambria"/>
              <a:cs typeface="Cambria"/>
              <a:sym typeface="Cambria"/>
            </a:endParaRPr>
          </a:p>
          <a:p>
            <a:pPr indent="0" lvl="0" marL="0" marR="0" rtl="0" algn="just">
              <a:spcBef>
                <a:spcPts val="1200"/>
              </a:spcBef>
              <a:spcAft>
                <a:spcPts val="0"/>
              </a:spcAft>
              <a:buClr>
                <a:schemeClr val="dk1"/>
              </a:buClr>
              <a:buSzPts val="1100"/>
              <a:buFont typeface="Arial"/>
              <a:buNone/>
            </a:pPr>
            <a:r>
              <a:t/>
            </a:r>
            <a:endParaRPr b="1" sz="1400">
              <a:solidFill>
                <a:schemeClr val="accent5"/>
              </a:solidFill>
              <a:latin typeface="Cambria"/>
              <a:ea typeface="Cambria"/>
              <a:cs typeface="Cambria"/>
              <a:sym typeface="Cambria"/>
            </a:endParaRPr>
          </a:p>
        </p:txBody>
      </p:sp>
      <p:pic>
        <p:nvPicPr>
          <p:cNvPr id="429" name="Google Shape;429;p31"/>
          <p:cNvPicPr preferRelativeResize="0"/>
          <p:nvPr/>
        </p:nvPicPr>
        <p:blipFill>
          <a:blip r:embed="rId3">
            <a:alphaModFix/>
          </a:blip>
          <a:stretch>
            <a:fillRect/>
          </a:stretch>
        </p:blipFill>
        <p:spPr>
          <a:xfrm>
            <a:off x="2634775" y="1744050"/>
            <a:ext cx="6111099" cy="33994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32"/>
          <p:cNvSpPr txBox="1"/>
          <p:nvPr>
            <p:ph type="title"/>
          </p:nvPr>
        </p:nvSpPr>
        <p:spPr>
          <a:xfrm>
            <a:off x="123950" y="205975"/>
            <a:ext cx="7914581" cy="53121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2400"/>
              <a:buFont typeface="Cambria"/>
              <a:buNone/>
            </a:pPr>
            <a:r>
              <a:rPr lang="en-GB" sz="2400">
                <a:latin typeface="Cambria"/>
                <a:ea typeface="Cambria"/>
                <a:cs typeface="Cambria"/>
                <a:sym typeface="Cambria"/>
              </a:rPr>
              <a:t>11.15 Web server information in error pages</a:t>
            </a:r>
            <a:endParaRPr sz="2400">
              <a:latin typeface="Cambria"/>
              <a:ea typeface="Cambria"/>
              <a:cs typeface="Cambria"/>
              <a:sym typeface="Cambria"/>
            </a:endParaRPr>
          </a:p>
        </p:txBody>
      </p:sp>
      <p:sp>
        <p:nvSpPr>
          <p:cNvPr id="435" name="Google Shape;435;p32"/>
          <p:cNvSpPr txBox="1"/>
          <p:nvPr>
            <p:ph idx="2" type="body"/>
          </p:nvPr>
        </p:nvSpPr>
        <p:spPr>
          <a:xfrm>
            <a:off x="192850" y="737190"/>
            <a:ext cx="7154037" cy="183456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40"/>
              <a:buNone/>
            </a:pPr>
            <a:r>
              <a:rPr b="1" lang="en-GB" sz="1800">
                <a:solidFill>
                  <a:srgbClr val="1D9AA1"/>
                </a:solidFill>
                <a:latin typeface="Cambria"/>
                <a:ea typeface="Cambria"/>
                <a:cs typeface="Cambria"/>
                <a:sym typeface="Cambria"/>
              </a:rPr>
              <a:t>Requirement:</a:t>
            </a:r>
            <a:endParaRPr/>
          </a:p>
          <a:p>
            <a:pPr indent="-335915" lvl="0" marL="457200" rtl="0" algn="just">
              <a:lnSpc>
                <a:spcPct val="115000"/>
              </a:lnSpc>
              <a:spcBef>
                <a:spcPts val="1200"/>
              </a:spcBef>
              <a:spcAft>
                <a:spcPts val="0"/>
              </a:spcAft>
              <a:buSzPts val="1690"/>
              <a:buFont typeface="Comic Sans MS"/>
              <a:buChar char="▣"/>
            </a:pPr>
            <a:r>
              <a:rPr lang="en-GB" sz="1600">
                <a:solidFill>
                  <a:schemeClr val="dk1"/>
                </a:solidFill>
                <a:latin typeface="Cambria"/>
                <a:ea typeface="Cambria"/>
                <a:cs typeface="Cambria"/>
                <a:sym typeface="Cambria"/>
              </a:rPr>
              <a:t>User-defined error pages shall not include version information about the web server and the modules/add-ons used. Error messages shall not include internal information such as internal server names, error codes, etc. Default error pages of the web server shall be replaced by error pages defined by the vendor. </a:t>
            </a:r>
            <a:endParaRPr b="1" sz="1200">
              <a:solidFill>
                <a:schemeClr val="dk1"/>
              </a:solidFill>
              <a:latin typeface="Cambria"/>
              <a:ea typeface="Cambria"/>
              <a:cs typeface="Cambria"/>
              <a:sym typeface="Cambria"/>
            </a:endParaRPr>
          </a:p>
        </p:txBody>
      </p:sp>
      <p:sp>
        <p:nvSpPr>
          <p:cNvPr id="436" name="Google Shape;436;p32"/>
          <p:cNvSpPr txBox="1"/>
          <p:nvPr/>
        </p:nvSpPr>
        <p:spPr>
          <a:xfrm>
            <a:off x="-1139764" y="5349118"/>
            <a:ext cx="8486651" cy="8445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9F9F9"/>
              </a:buClr>
              <a:buSzPts val="1690"/>
              <a:buFont typeface="Noto Sans Symbols"/>
              <a:buNone/>
            </a:pPr>
            <a:r>
              <a:rPr b="1" i="0" lang="en-GB" sz="2100" u="none" cap="none" strike="noStrike">
                <a:solidFill>
                  <a:srgbClr val="1D9AA1"/>
                </a:solidFill>
                <a:latin typeface="Cambria"/>
                <a:ea typeface="Cambria"/>
                <a:cs typeface="Cambria"/>
                <a:sym typeface="Cambria"/>
              </a:rPr>
              <a:t> Tools Required:</a:t>
            </a:r>
            <a:endParaRPr/>
          </a:p>
          <a:p>
            <a:pPr indent="-285750" lvl="0" marL="400050" marR="0" rtl="0" algn="l">
              <a:lnSpc>
                <a:spcPct val="115000"/>
              </a:lnSpc>
              <a:spcBef>
                <a:spcPts val="1200"/>
              </a:spcBef>
              <a:spcAft>
                <a:spcPts val="0"/>
              </a:spcAft>
              <a:buClr>
                <a:srgbClr val="00B0F0"/>
              </a:buClr>
              <a:buSzPts val="1800"/>
              <a:buFont typeface="Noto Sans Symbols"/>
              <a:buChar char="▣"/>
            </a:pPr>
            <a:r>
              <a:rPr b="0" i="0" lang="en-GB" sz="1600" u="none" cap="none" strike="noStrike">
                <a:solidFill>
                  <a:schemeClr val="dk1"/>
                </a:solidFill>
                <a:latin typeface="Cambria"/>
                <a:ea typeface="Cambria"/>
                <a:cs typeface="Cambria"/>
                <a:sym typeface="Cambria"/>
              </a:rPr>
              <a:t>Tester will access log path and log files.</a:t>
            </a:r>
            <a:endParaRPr/>
          </a:p>
        </p:txBody>
      </p:sp>
      <p:sp>
        <p:nvSpPr>
          <p:cNvPr id="437" name="Google Shape;437;p32"/>
          <p:cNvSpPr txBox="1"/>
          <p:nvPr/>
        </p:nvSpPr>
        <p:spPr>
          <a:xfrm>
            <a:off x="192850" y="2673864"/>
            <a:ext cx="7505149" cy="212365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1D9AA1"/>
              </a:buClr>
              <a:buSzPts val="1800"/>
              <a:buFont typeface="Cambria"/>
              <a:buNone/>
            </a:pPr>
            <a:r>
              <a:rPr b="1" lang="en-GB" sz="1800">
                <a:solidFill>
                  <a:srgbClr val="1D9AA1"/>
                </a:solidFill>
                <a:latin typeface="Cambria"/>
                <a:ea typeface="Cambria"/>
                <a:cs typeface="Cambria"/>
                <a:sym typeface="Cambria"/>
              </a:rPr>
              <a:t>Test Scenarios:</a:t>
            </a:r>
            <a:endParaRPr/>
          </a:p>
          <a:p>
            <a:pPr indent="0" lvl="0" marL="0" marR="0" rtl="0" algn="just">
              <a:spcBef>
                <a:spcPts val="1200"/>
              </a:spcBef>
              <a:spcAft>
                <a:spcPts val="0"/>
              </a:spcAft>
              <a:buClr>
                <a:schemeClr val="dk1"/>
              </a:buClr>
              <a:buSzPts val="1100"/>
              <a:buFont typeface="Arial"/>
              <a:buNone/>
            </a:pPr>
            <a:r>
              <a:rPr lang="en-GB" sz="1600">
                <a:solidFill>
                  <a:schemeClr val="dk1"/>
                </a:solidFill>
                <a:latin typeface="Cambria"/>
                <a:ea typeface="Cambria"/>
                <a:cs typeface="Cambria"/>
                <a:sym typeface="Cambria"/>
              </a:rPr>
              <a:t>1: Test case to verify that default error pages are available in DUT and not disclose version information or internal information. </a:t>
            </a:r>
            <a:endParaRPr/>
          </a:p>
          <a:p>
            <a:pPr indent="0" lvl="0" marL="0" marR="0" rtl="0" algn="just">
              <a:spcBef>
                <a:spcPts val="0"/>
              </a:spcBef>
              <a:spcAft>
                <a:spcPts val="0"/>
              </a:spcAft>
              <a:buClr>
                <a:schemeClr val="dk1"/>
              </a:buClr>
              <a:buSzPts val="1100"/>
              <a:buFont typeface="Arial"/>
              <a:buNone/>
            </a:pPr>
            <a:r>
              <a:rPr lang="en-GB" sz="1600">
                <a:solidFill>
                  <a:schemeClr val="dk1"/>
                </a:solidFill>
                <a:latin typeface="Cambria"/>
                <a:ea typeface="Cambria"/>
                <a:cs typeface="Cambria"/>
                <a:sym typeface="Cambria"/>
              </a:rPr>
              <a:t>2: Test case to trigger an error on the web server and confirms that user-defined error pages and error messages do not disclose version information or internal information.</a:t>
            </a:r>
            <a:endParaRPr sz="1600">
              <a:solidFill>
                <a:schemeClr val="dk1"/>
              </a:solidFill>
              <a:latin typeface="Cambria"/>
              <a:ea typeface="Cambria"/>
              <a:cs typeface="Cambria"/>
              <a:sym typeface="Cambria"/>
            </a:endParaRPr>
          </a:p>
          <a:p>
            <a:pPr indent="0" lvl="0" marL="0" marR="0" rtl="0" algn="just">
              <a:spcBef>
                <a:spcPts val="1200"/>
              </a:spcBef>
              <a:spcAft>
                <a:spcPts val="0"/>
              </a:spcAft>
              <a:buClr>
                <a:schemeClr val="dk1"/>
              </a:buClr>
              <a:buSzPts val="1100"/>
              <a:buFont typeface="Arial"/>
              <a:buNone/>
            </a:pPr>
            <a:r>
              <a:t/>
            </a:r>
            <a:endParaRPr b="1" sz="1400">
              <a:solidFill>
                <a:schemeClr val="accent5"/>
              </a:solidFill>
              <a:latin typeface="Cambria"/>
              <a:ea typeface="Cambria"/>
              <a:cs typeface="Cambria"/>
              <a:sym typeface="Cambria"/>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id="442" name="Google Shape;442;g3418579a5e1_0_59"/>
          <p:cNvPicPr preferRelativeResize="0"/>
          <p:nvPr/>
        </p:nvPicPr>
        <p:blipFill rotWithShape="1">
          <a:blip r:embed="rId3">
            <a:alphaModFix/>
          </a:blip>
          <a:srcRect b="31614" l="0" r="862" t="0"/>
          <a:stretch/>
        </p:blipFill>
        <p:spPr>
          <a:xfrm>
            <a:off x="259400" y="922950"/>
            <a:ext cx="4976150" cy="1328800"/>
          </a:xfrm>
          <a:prstGeom prst="rect">
            <a:avLst/>
          </a:prstGeom>
          <a:noFill/>
          <a:ln>
            <a:noFill/>
          </a:ln>
        </p:spPr>
      </p:pic>
      <p:sp>
        <p:nvSpPr>
          <p:cNvPr id="443" name="Google Shape;443;g3418579a5e1_0_59"/>
          <p:cNvSpPr txBox="1"/>
          <p:nvPr>
            <p:ph type="title"/>
          </p:nvPr>
        </p:nvSpPr>
        <p:spPr>
          <a:xfrm>
            <a:off x="123950" y="205975"/>
            <a:ext cx="7914600" cy="531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2400"/>
              <a:buFont typeface="Cambria"/>
              <a:buNone/>
            </a:pPr>
            <a:r>
              <a:rPr lang="en-GB" sz="2400">
                <a:latin typeface="Cambria"/>
                <a:ea typeface="Cambria"/>
                <a:cs typeface="Cambria"/>
                <a:sym typeface="Cambria"/>
              </a:rPr>
              <a:t>11.15 Web server information in error pages</a:t>
            </a:r>
            <a:endParaRPr sz="2400">
              <a:latin typeface="Cambria"/>
              <a:ea typeface="Cambria"/>
              <a:cs typeface="Cambria"/>
              <a:sym typeface="Cambria"/>
            </a:endParaRPr>
          </a:p>
        </p:txBody>
      </p:sp>
      <p:sp>
        <p:nvSpPr>
          <p:cNvPr id="444" name="Google Shape;444;g3418579a5e1_0_59"/>
          <p:cNvSpPr txBox="1"/>
          <p:nvPr/>
        </p:nvSpPr>
        <p:spPr>
          <a:xfrm>
            <a:off x="5642225" y="1149425"/>
            <a:ext cx="2878800" cy="39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50">
                <a:solidFill>
                  <a:srgbClr val="3F3F3F"/>
                </a:solidFill>
                <a:latin typeface="Trebuchet MS"/>
                <a:ea typeface="Trebuchet MS"/>
                <a:cs typeface="Trebuchet MS"/>
                <a:sym typeface="Trebuchet MS"/>
              </a:rPr>
              <a:t>Check  error page in browser</a:t>
            </a:r>
            <a:endParaRPr sz="1350">
              <a:solidFill>
                <a:srgbClr val="3F3F3F"/>
              </a:solidFill>
              <a:latin typeface="Trebuchet MS"/>
              <a:ea typeface="Trebuchet MS"/>
              <a:cs typeface="Trebuchet MS"/>
              <a:sym typeface="Trebuchet MS"/>
            </a:endParaRPr>
          </a:p>
        </p:txBody>
      </p:sp>
      <p:pic>
        <p:nvPicPr>
          <p:cNvPr id="445" name="Google Shape;445;g3418579a5e1_0_59"/>
          <p:cNvPicPr preferRelativeResize="0"/>
          <p:nvPr/>
        </p:nvPicPr>
        <p:blipFill>
          <a:blip r:embed="rId4">
            <a:alphaModFix/>
          </a:blip>
          <a:stretch>
            <a:fillRect/>
          </a:stretch>
        </p:blipFill>
        <p:spPr>
          <a:xfrm>
            <a:off x="2114549" y="2437425"/>
            <a:ext cx="6833526" cy="2525725"/>
          </a:xfrm>
          <a:prstGeom prst="rect">
            <a:avLst/>
          </a:prstGeom>
          <a:noFill/>
          <a:ln>
            <a:noFill/>
          </a:ln>
        </p:spPr>
      </p:pic>
      <p:sp>
        <p:nvSpPr>
          <p:cNvPr id="446" name="Google Shape;446;g3418579a5e1_0_59"/>
          <p:cNvSpPr txBox="1"/>
          <p:nvPr/>
        </p:nvSpPr>
        <p:spPr>
          <a:xfrm>
            <a:off x="259400" y="2701250"/>
            <a:ext cx="1701300" cy="8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50">
                <a:solidFill>
                  <a:srgbClr val="3F3F3F"/>
                </a:solidFill>
                <a:latin typeface="Trebuchet MS"/>
                <a:ea typeface="Trebuchet MS"/>
                <a:cs typeface="Trebuchet MS"/>
                <a:sym typeface="Trebuchet MS"/>
              </a:rPr>
              <a:t>Check  response in burpsuite(information is disclosed)</a:t>
            </a:r>
            <a:endParaRPr sz="1350">
              <a:solidFill>
                <a:srgbClr val="3F3F3F"/>
              </a:solidFill>
              <a:latin typeface="Trebuchet MS"/>
              <a:ea typeface="Trebuchet MS"/>
              <a:cs typeface="Trebuchet MS"/>
              <a:sym typeface="Trebuchet M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33"/>
          <p:cNvSpPr txBox="1"/>
          <p:nvPr>
            <p:ph type="title"/>
          </p:nvPr>
        </p:nvSpPr>
        <p:spPr>
          <a:xfrm>
            <a:off x="123950" y="205975"/>
            <a:ext cx="7416438" cy="53121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2400"/>
              <a:buFont typeface="Cambria"/>
              <a:buNone/>
            </a:pPr>
            <a:r>
              <a:rPr lang="en-GB" sz="2400">
                <a:latin typeface="Cambria"/>
                <a:ea typeface="Cambria"/>
                <a:cs typeface="Cambria"/>
                <a:sym typeface="Cambria"/>
              </a:rPr>
              <a:t>11.16 Minimized file type mappings </a:t>
            </a:r>
            <a:endParaRPr sz="2400">
              <a:latin typeface="Cambria"/>
              <a:ea typeface="Cambria"/>
              <a:cs typeface="Cambria"/>
              <a:sym typeface="Cambria"/>
            </a:endParaRPr>
          </a:p>
        </p:txBody>
      </p:sp>
      <p:sp>
        <p:nvSpPr>
          <p:cNvPr id="452" name="Google Shape;452;p33"/>
          <p:cNvSpPr txBox="1"/>
          <p:nvPr>
            <p:ph idx="2" type="body"/>
          </p:nvPr>
        </p:nvSpPr>
        <p:spPr>
          <a:xfrm>
            <a:off x="192850" y="737191"/>
            <a:ext cx="7154037" cy="141233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40"/>
              <a:buNone/>
            </a:pPr>
            <a:r>
              <a:rPr b="1" lang="en-GB" sz="1800">
                <a:solidFill>
                  <a:srgbClr val="1D9AA1"/>
                </a:solidFill>
                <a:latin typeface="Cambria"/>
                <a:ea typeface="Cambria"/>
                <a:cs typeface="Cambria"/>
                <a:sym typeface="Cambria"/>
              </a:rPr>
              <a:t>Requirement:</a:t>
            </a:r>
            <a:endParaRPr/>
          </a:p>
          <a:p>
            <a:pPr indent="-335915" lvl="0" marL="457200" rtl="0" algn="just">
              <a:lnSpc>
                <a:spcPct val="115000"/>
              </a:lnSpc>
              <a:spcBef>
                <a:spcPts val="1200"/>
              </a:spcBef>
              <a:spcAft>
                <a:spcPts val="0"/>
              </a:spcAft>
              <a:buSzPts val="1690"/>
              <a:buFont typeface="Comic Sans MS"/>
              <a:buChar char="▣"/>
            </a:pPr>
            <a:r>
              <a:rPr lang="en-GB" sz="1600">
                <a:solidFill>
                  <a:schemeClr val="dk1"/>
                </a:solidFill>
                <a:latin typeface="Cambria"/>
                <a:ea typeface="Cambria"/>
                <a:cs typeface="Cambria"/>
                <a:sym typeface="Cambria"/>
              </a:rPr>
              <a:t>File type- or script-mappings that are not required shall be deleted, e.g. php, phtml, js, sh, csh, bin, exe, pl, vbe, vbs. </a:t>
            </a:r>
            <a:endParaRPr b="1" sz="1200">
              <a:solidFill>
                <a:schemeClr val="dk1"/>
              </a:solidFill>
              <a:latin typeface="Cambria"/>
              <a:ea typeface="Cambria"/>
              <a:cs typeface="Cambria"/>
              <a:sym typeface="Cambria"/>
            </a:endParaRPr>
          </a:p>
        </p:txBody>
      </p:sp>
      <p:sp>
        <p:nvSpPr>
          <p:cNvPr id="453" name="Google Shape;453;p33"/>
          <p:cNvSpPr txBox="1"/>
          <p:nvPr/>
        </p:nvSpPr>
        <p:spPr>
          <a:xfrm>
            <a:off x="192850" y="2304175"/>
            <a:ext cx="8210700" cy="1139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1D9AA1"/>
              </a:buClr>
              <a:buSzPts val="1800"/>
              <a:buFont typeface="Cambria"/>
              <a:buNone/>
            </a:pPr>
            <a:r>
              <a:rPr b="1" lang="en-GB" sz="1800">
                <a:solidFill>
                  <a:srgbClr val="1D9AA1"/>
                </a:solidFill>
                <a:latin typeface="Cambria"/>
                <a:ea typeface="Cambria"/>
                <a:cs typeface="Cambria"/>
                <a:sym typeface="Cambria"/>
              </a:rPr>
              <a:t>Test Scenarios:</a:t>
            </a:r>
            <a:endParaRPr/>
          </a:p>
          <a:p>
            <a:pPr indent="0" lvl="0" marL="0" marR="0" rtl="0" algn="l">
              <a:spcBef>
                <a:spcPts val="1200"/>
              </a:spcBef>
              <a:spcAft>
                <a:spcPts val="0"/>
              </a:spcAft>
              <a:buClr>
                <a:schemeClr val="dk1"/>
              </a:buClr>
              <a:buSzPts val="1100"/>
              <a:buFont typeface="Arial"/>
              <a:buNone/>
            </a:pPr>
            <a:r>
              <a:rPr lang="en-GB" sz="1600">
                <a:solidFill>
                  <a:schemeClr val="dk1"/>
                </a:solidFill>
                <a:latin typeface="Cambria"/>
                <a:ea typeface="Cambria"/>
                <a:cs typeface="Cambria"/>
                <a:sym typeface="Cambria"/>
              </a:rPr>
              <a:t>U</a:t>
            </a:r>
            <a:r>
              <a:rPr lang="en-GB" sz="1600">
                <a:solidFill>
                  <a:schemeClr val="dk1"/>
                </a:solidFill>
                <a:latin typeface="Cambria"/>
                <a:ea typeface="Cambria"/>
                <a:cs typeface="Cambria"/>
                <a:sym typeface="Cambria"/>
              </a:rPr>
              <a:t>nused mappings, based on the OEM provided list of file types, should be deleted.</a:t>
            </a:r>
            <a:endParaRPr sz="1600">
              <a:solidFill>
                <a:schemeClr val="dk1"/>
              </a:solidFill>
              <a:latin typeface="Cambria"/>
              <a:ea typeface="Cambria"/>
              <a:cs typeface="Cambria"/>
              <a:sym typeface="Cambria"/>
            </a:endParaRPr>
          </a:p>
          <a:p>
            <a:pPr indent="0" lvl="0" marL="0" marR="0" rtl="0" algn="l">
              <a:spcBef>
                <a:spcPts val="1200"/>
              </a:spcBef>
              <a:spcAft>
                <a:spcPts val="0"/>
              </a:spcAft>
              <a:buClr>
                <a:schemeClr val="dk1"/>
              </a:buClr>
              <a:buSzPts val="1100"/>
              <a:buFont typeface="Arial"/>
              <a:buNone/>
            </a:pPr>
            <a:r>
              <a:t/>
            </a:r>
            <a:endParaRPr b="1" sz="1400">
              <a:solidFill>
                <a:schemeClr val="accent5"/>
              </a:solidFill>
              <a:latin typeface="Cambria"/>
              <a:ea typeface="Cambria"/>
              <a:cs typeface="Cambria"/>
              <a:sym typeface="Cambria"/>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34"/>
          <p:cNvSpPr txBox="1"/>
          <p:nvPr>
            <p:ph type="title"/>
          </p:nvPr>
        </p:nvSpPr>
        <p:spPr>
          <a:xfrm>
            <a:off x="123950" y="0"/>
            <a:ext cx="7512000" cy="531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2400"/>
              <a:buFont typeface="Cambria"/>
              <a:buNone/>
            </a:pPr>
            <a:r>
              <a:rPr lang="en-GB" sz="2400">
                <a:latin typeface="Cambria"/>
                <a:ea typeface="Cambria"/>
                <a:cs typeface="Cambria"/>
                <a:sym typeface="Cambria"/>
              </a:rPr>
              <a:t>11.17 Restricted file access </a:t>
            </a:r>
            <a:endParaRPr sz="2400">
              <a:latin typeface="Cambria"/>
              <a:ea typeface="Cambria"/>
              <a:cs typeface="Cambria"/>
              <a:sym typeface="Cambria"/>
            </a:endParaRPr>
          </a:p>
        </p:txBody>
      </p:sp>
      <p:sp>
        <p:nvSpPr>
          <p:cNvPr id="459" name="Google Shape;459;p34"/>
          <p:cNvSpPr txBox="1"/>
          <p:nvPr>
            <p:ph idx="2" type="body"/>
          </p:nvPr>
        </p:nvSpPr>
        <p:spPr>
          <a:xfrm>
            <a:off x="192850" y="737200"/>
            <a:ext cx="8553000" cy="131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40"/>
              <a:buNone/>
            </a:pPr>
            <a:r>
              <a:rPr b="1" lang="en-GB" sz="1800">
                <a:solidFill>
                  <a:srgbClr val="1D9AA1"/>
                </a:solidFill>
                <a:latin typeface="Cambria"/>
                <a:ea typeface="Cambria"/>
                <a:cs typeface="Cambria"/>
                <a:sym typeface="Cambria"/>
              </a:rPr>
              <a:t>Requirement:</a:t>
            </a:r>
            <a:endParaRPr/>
          </a:p>
          <a:p>
            <a:pPr indent="-335915" lvl="0" marL="457200" rtl="0" algn="just">
              <a:lnSpc>
                <a:spcPct val="115000"/>
              </a:lnSpc>
              <a:spcBef>
                <a:spcPts val="1200"/>
              </a:spcBef>
              <a:spcAft>
                <a:spcPts val="0"/>
              </a:spcAft>
              <a:buSzPts val="1690"/>
              <a:buFont typeface="Comic Sans MS"/>
              <a:buChar char="▣"/>
            </a:pPr>
            <a:r>
              <a:rPr lang="en-GB" sz="1600">
                <a:solidFill>
                  <a:schemeClr val="dk1"/>
                </a:solidFill>
                <a:latin typeface="Cambria"/>
                <a:ea typeface="Cambria"/>
                <a:cs typeface="Cambria"/>
                <a:sym typeface="Cambria"/>
              </a:rPr>
              <a:t>Restrictive access rights shall be assigned to all files which are directly or indirectly (e.g., via links or in virtual directories) in the web server's document directory. In particular, the web server shall not be able to access files which are not meant to be delivered. </a:t>
            </a:r>
            <a:endParaRPr b="1" sz="1200">
              <a:solidFill>
                <a:schemeClr val="dk1"/>
              </a:solidFill>
              <a:latin typeface="Cambria"/>
              <a:ea typeface="Cambria"/>
              <a:cs typeface="Cambria"/>
              <a:sym typeface="Cambria"/>
            </a:endParaRPr>
          </a:p>
        </p:txBody>
      </p:sp>
      <p:sp>
        <p:nvSpPr>
          <p:cNvPr id="460" name="Google Shape;460;p34"/>
          <p:cNvSpPr txBox="1"/>
          <p:nvPr/>
        </p:nvSpPr>
        <p:spPr>
          <a:xfrm>
            <a:off x="192850" y="2254400"/>
            <a:ext cx="4009200" cy="310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1D9AA1"/>
              </a:buClr>
              <a:buSzPts val="1800"/>
              <a:buFont typeface="Cambria"/>
              <a:buNone/>
            </a:pPr>
            <a:r>
              <a:rPr b="1" lang="en-GB" sz="1800">
                <a:solidFill>
                  <a:srgbClr val="1D9AA1"/>
                </a:solidFill>
                <a:latin typeface="Cambria"/>
                <a:ea typeface="Cambria"/>
                <a:cs typeface="Cambria"/>
                <a:sym typeface="Cambria"/>
              </a:rPr>
              <a:t>Test Scenarios:</a:t>
            </a:r>
            <a:endParaRPr/>
          </a:p>
          <a:p>
            <a:pPr indent="-330200" lvl="0" marL="457200" marR="0" rtl="0" algn="just">
              <a:spcBef>
                <a:spcPts val="1200"/>
              </a:spcBef>
              <a:spcAft>
                <a:spcPts val="0"/>
              </a:spcAft>
              <a:buClr>
                <a:schemeClr val="dk1"/>
              </a:buClr>
              <a:buSzPts val="1600"/>
              <a:buFont typeface="Cambria"/>
              <a:buChar char="❏"/>
            </a:pPr>
            <a:r>
              <a:rPr lang="en-GB" sz="1600">
                <a:solidFill>
                  <a:schemeClr val="dk1"/>
                </a:solidFill>
                <a:latin typeface="Cambria"/>
                <a:ea typeface="Cambria"/>
                <a:cs typeface="Cambria"/>
                <a:sym typeface="Cambria"/>
              </a:rPr>
              <a:t>D</a:t>
            </a:r>
            <a:r>
              <a:rPr lang="en-GB" sz="1600">
                <a:solidFill>
                  <a:schemeClr val="dk1"/>
                </a:solidFill>
                <a:latin typeface="Cambria"/>
                <a:ea typeface="Cambria"/>
                <a:cs typeface="Cambria"/>
                <a:sym typeface="Cambria"/>
              </a:rPr>
              <a:t>efault access rights for files in the web server's document directory are restrictive. </a:t>
            </a:r>
            <a:endParaRPr/>
          </a:p>
          <a:p>
            <a:pPr indent="-330200" lvl="0" marL="457200" marR="0" rtl="0" algn="just">
              <a:spcBef>
                <a:spcPts val="0"/>
              </a:spcBef>
              <a:spcAft>
                <a:spcPts val="0"/>
              </a:spcAft>
              <a:buClr>
                <a:schemeClr val="dk1"/>
              </a:buClr>
              <a:buSzPts val="1600"/>
              <a:buFont typeface="Cambria"/>
              <a:buChar char="❏"/>
            </a:pPr>
            <a:r>
              <a:rPr lang="en-GB" sz="1600">
                <a:solidFill>
                  <a:schemeClr val="dk1"/>
                </a:solidFill>
                <a:latin typeface="Cambria"/>
                <a:ea typeface="Cambria"/>
                <a:cs typeface="Cambria"/>
                <a:sym typeface="Cambria"/>
              </a:rPr>
              <a:t>Any new files added to the document directory automatically receive restrictive access rights. </a:t>
            </a:r>
            <a:endParaRPr/>
          </a:p>
          <a:p>
            <a:pPr indent="-330200" lvl="0" marL="457200" marR="0" rtl="0" algn="just">
              <a:spcBef>
                <a:spcPts val="0"/>
              </a:spcBef>
              <a:spcAft>
                <a:spcPts val="0"/>
              </a:spcAft>
              <a:buClr>
                <a:schemeClr val="dk1"/>
              </a:buClr>
              <a:buSzPts val="1600"/>
              <a:buFont typeface="Cambria"/>
              <a:buChar char="❏"/>
            </a:pPr>
            <a:r>
              <a:rPr lang="en-GB" sz="1600">
                <a:solidFill>
                  <a:schemeClr val="dk1"/>
                </a:solidFill>
                <a:latin typeface="Cambria"/>
                <a:ea typeface="Cambria"/>
                <a:cs typeface="Cambria"/>
                <a:sym typeface="Cambria"/>
              </a:rPr>
              <a:t>Attempt to access files outside the document directory through path traversal </a:t>
            </a:r>
            <a:endParaRPr sz="1600">
              <a:solidFill>
                <a:schemeClr val="dk1"/>
              </a:solidFill>
              <a:latin typeface="Cambria"/>
              <a:ea typeface="Cambria"/>
              <a:cs typeface="Cambria"/>
              <a:sym typeface="Cambria"/>
            </a:endParaRPr>
          </a:p>
          <a:p>
            <a:pPr indent="0" lvl="0" marL="0" marR="0" rtl="0" algn="l">
              <a:spcBef>
                <a:spcPts val="1200"/>
              </a:spcBef>
              <a:spcAft>
                <a:spcPts val="0"/>
              </a:spcAft>
              <a:buClr>
                <a:schemeClr val="dk1"/>
              </a:buClr>
              <a:buSzPts val="1100"/>
              <a:buFont typeface="Arial"/>
              <a:buNone/>
            </a:pPr>
            <a:r>
              <a:t/>
            </a:r>
            <a:endParaRPr b="1" sz="1400">
              <a:solidFill>
                <a:schemeClr val="accent5"/>
              </a:solidFill>
              <a:latin typeface="Comic Sans MS"/>
              <a:ea typeface="Comic Sans MS"/>
              <a:cs typeface="Comic Sans MS"/>
              <a:sym typeface="Comic Sans MS"/>
            </a:endParaRPr>
          </a:p>
        </p:txBody>
      </p:sp>
      <p:pic>
        <p:nvPicPr>
          <p:cNvPr id="461" name="Google Shape;461;p34"/>
          <p:cNvPicPr preferRelativeResize="0"/>
          <p:nvPr/>
        </p:nvPicPr>
        <p:blipFill>
          <a:blip r:embed="rId3">
            <a:alphaModFix/>
          </a:blip>
          <a:stretch>
            <a:fillRect/>
          </a:stretch>
        </p:blipFill>
        <p:spPr>
          <a:xfrm>
            <a:off x="4510550" y="2301650"/>
            <a:ext cx="6153150" cy="2552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4"/>
          <p:cNvPicPr preferRelativeResize="0"/>
          <p:nvPr/>
        </p:nvPicPr>
        <p:blipFill rotWithShape="1">
          <a:blip r:embed="rId3">
            <a:alphaModFix/>
          </a:blip>
          <a:srcRect b="0" l="0" r="0" t="0"/>
          <a:stretch/>
        </p:blipFill>
        <p:spPr>
          <a:xfrm>
            <a:off x="4876600" y="-1"/>
            <a:ext cx="6350000" cy="6857999"/>
          </a:xfrm>
          <a:prstGeom prst="rect">
            <a:avLst/>
          </a:prstGeom>
          <a:noFill/>
          <a:ln>
            <a:noFill/>
          </a:ln>
        </p:spPr>
      </p:pic>
      <p:pic>
        <p:nvPicPr>
          <p:cNvPr id="167" name="Google Shape;167;p4"/>
          <p:cNvPicPr preferRelativeResize="0"/>
          <p:nvPr/>
        </p:nvPicPr>
        <p:blipFill rotWithShape="1">
          <a:blip r:embed="rId4">
            <a:alphaModFix/>
          </a:blip>
          <a:srcRect b="-1456" l="-8634" r="23737" t="67099"/>
          <a:stretch/>
        </p:blipFill>
        <p:spPr>
          <a:xfrm>
            <a:off x="-276475" y="1276625"/>
            <a:ext cx="4982100" cy="33551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35"/>
          <p:cNvSpPr txBox="1"/>
          <p:nvPr>
            <p:ph type="title"/>
          </p:nvPr>
        </p:nvSpPr>
        <p:spPr>
          <a:xfrm>
            <a:off x="123950" y="0"/>
            <a:ext cx="8707500" cy="659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2400"/>
              <a:buFont typeface="Cambria"/>
              <a:buNone/>
            </a:pPr>
            <a:r>
              <a:rPr lang="en-GB" sz="2400">
                <a:latin typeface="Cambria"/>
                <a:ea typeface="Cambria"/>
                <a:cs typeface="Cambria"/>
                <a:sym typeface="Cambria"/>
              </a:rPr>
              <a:t>11.18 Execute rights exclusive for CGI/Scripting directory </a:t>
            </a:r>
            <a:endParaRPr sz="2400">
              <a:latin typeface="Cambria"/>
              <a:ea typeface="Cambria"/>
              <a:cs typeface="Cambria"/>
              <a:sym typeface="Cambria"/>
            </a:endParaRPr>
          </a:p>
        </p:txBody>
      </p:sp>
      <p:sp>
        <p:nvSpPr>
          <p:cNvPr id="467" name="Google Shape;467;p35"/>
          <p:cNvSpPr txBox="1"/>
          <p:nvPr>
            <p:ph idx="2" type="body"/>
          </p:nvPr>
        </p:nvSpPr>
        <p:spPr>
          <a:xfrm>
            <a:off x="123950" y="659700"/>
            <a:ext cx="8707500" cy="129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40"/>
              <a:buNone/>
            </a:pPr>
            <a:r>
              <a:rPr b="1" lang="en-GB" sz="1800">
                <a:solidFill>
                  <a:srgbClr val="1D9AA1"/>
                </a:solidFill>
                <a:latin typeface="Cambria"/>
                <a:ea typeface="Cambria"/>
                <a:cs typeface="Cambria"/>
                <a:sym typeface="Cambria"/>
              </a:rPr>
              <a:t>Requirement:</a:t>
            </a:r>
            <a:endParaRPr/>
          </a:p>
          <a:p>
            <a:pPr indent="-335915" lvl="0" marL="457200" rtl="0" algn="just">
              <a:lnSpc>
                <a:spcPct val="115000"/>
              </a:lnSpc>
              <a:spcBef>
                <a:spcPts val="1200"/>
              </a:spcBef>
              <a:spcAft>
                <a:spcPts val="0"/>
              </a:spcAft>
              <a:buSzPts val="1690"/>
              <a:buFont typeface="Comic Sans MS"/>
              <a:buChar char="▣"/>
            </a:pPr>
            <a:r>
              <a:rPr lang="en-GB" sz="1600">
                <a:solidFill>
                  <a:schemeClr val="dk1"/>
                </a:solidFill>
                <a:latin typeface="Cambria"/>
                <a:ea typeface="Cambria"/>
                <a:cs typeface="Cambria"/>
                <a:sym typeface="Cambria"/>
              </a:rPr>
              <a:t>If CGI or other scripting technology is used, only the CGI/Scripting directory is configured with execute rights. Other directories used or meant for web content do not have execute rights. </a:t>
            </a:r>
            <a:endParaRPr b="1" sz="1200">
              <a:solidFill>
                <a:schemeClr val="dk1"/>
              </a:solidFill>
              <a:latin typeface="Cambria"/>
              <a:ea typeface="Cambria"/>
              <a:cs typeface="Cambria"/>
              <a:sym typeface="Cambria"/>
            </a:endParaRPr>
          </a:p>
        </p:txBody>
      </p:sp>
      <p:sp>
        <p:nvSpPr>
          <p:cNvPr id="468" name="Google Shape;468;p35"/>
          <p:cNvSpPr txBox="1"/>
          <p:nvPr/>
        </p:nvSpPr>
        <p:spPr>
          <a:xfrm>
            <a:off x="159300" y="1998125"/>
            <a:ext cx="8825400" cy="13854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1D9AA1"/>
              </a:buClr>
              <a:buSzPts val="1800"/>
              <a:buFont typeface="Cambria"/>
              <a:buNone/>
            </a:pPr>
            <a:r>
              <a:rPr b="1" lang="en-GB" sz="1800">
                <a:solidFill>
                  <a:srgbClr val="1D9AA1"/>
                </a:solidFill>
                <a:latin typeface="Cambria"/>
                <a:ea typeface="Cambria"/>
                <a:cs typeface="Cambria"/>
                <a:sym typeface="Cambria"/>
              </a:rPr>
              <a:t>Test Scenarios:</a:t>
            </a:r>
            <a:endParaRPr/>
          </a:p>
          <a:p>
            <a:pPr indent="-330200" lvl="0" marL="457200" marR="0" rtl="0" algn="just">
              <a:spcBef>
                <a:spcPts val="1200"/>
              </a:spcBef>
              <a:spcAft>
                <a:spcPts val="0"/>
              </a:spcAft>
              <a:buClr>
                <a:schemeClr val="dk1"/>
              </a:buClr>
              <a:buSzPts val="1600"/>
              <a:buFont typeface="Cambria"/>
              <a:buChar char="❏"/>
            </a:pPr>
            <a:r>
              <a:rPr lang="en-GB" sz="1600">
                <a:solidFill>
                  <a:schemeClr val="dk1"/>
                </a:solidFill>
                <a:latin typeface="Cambria"/>
                <a:ea typeface="Cambria"/>
                <a:cs typeface="Cambria"/>
                <a:sym typeface="Cambria"/>
              </a:rPr>
              <a:t>V</a:t>
            </a:r>
            <a:r>
              <a:rPr lang="en-GB" sz="1600">
                <a:solidFill>
                  <a:schemeClr val="dk1"/>
                </a:solidFill>
                <a:latin typeface="Cambria"/>
                <a:ea typeface="Cambria"/>
                <a:cs typeface="Cambria"/>
                <a:sym typeface="Cambria"/>
              </a:rPr>
              <a:t>erify Execute Rights for the CGI/Scripting Directory. If any CGI or scripting files are found with executable rights then OEM shall provide its utility.</a:t>
            </a:r>
            <a:endParaRPr/>
          </a:p>
          <a:p>
            <a:pPr indent="0" lvl="0" marL="0" marR="0" rtl="0" algn="l">
              <a:spcBef>
                <a:spcPts val="1200"/>
              </a:spcBef>
              <a:spcAft>
                <a:spcPts val="0"/>
              </a:spcAft>
              <a:buClr>
                <a:schemeClr val="dk1"/>
              </a:buClr>
              <a:buSzPts val="1100"/>
              <a:buFont typeface="Arial"/>
              <a:buNone/>
            </a:pPr>
            <a:r>
              <a:t/>
            </a:r>
            <a:endParaRPr b="1" sz="1400">
              <a:solidFill>
                <a:schemeClr val="accent5"/>
              </a:solidFill>
              <a:latin typeface="Comic Sans MS"/>
              <a:ea typeface="Comic Sans MS"/>
              <a:cs typeface="Comic Sans MS"/>
              <a:sym typeface="Comic Sans MS"/>
            </a:endParaRPr>
          </a:p>
        </p:txBody>
      </p:sp>
      <p:pic>
        <p:nvPicPr>
          <p:cNvPr id="469" name="Google Shape;469;p35"/>
          <p:cNvPicPr preferRelativeResize="0"/>
          <p:nvPr/>
        </p:nvPicPr>
        <p:blipFill>
          <a:blip r:embed="rId3">
            <a:alphaModFix/>
          </a:blip>
          <a:stretch>
            <a:fillRect/>
          </a:stretch>
        </p:blipFill>
        <p:spPr>
          <a:xfrm>
            <a:off x="221300" y="2938000"/>
            <a:ext cx="5695950" cy="2390775"/>
          </a:xfrm>
          <a:prstGeom prst="rect">
            <a:avLst/>
          </a:prstGeom>
          <a:noFill/>
          <a:ln>
            <a:noFill/>
          </a:ln>
        </p:spPr>
      </p:pic>
      <p:sp>
        <p:nvSpPr>
          <p:cNvPr id="470" name="Google Shape;470;p35"/>
          <p:cNvSpPr txBox="1"/>
          <p:nvPr/>
        </p:nvSpPr>
        <p:spPr>
          <a:xfrm>
            <a:off x="5995400" y="3018025"/>
            <a:ext cx="2953800" cy="781800"/>
          </a:xfrm>
          <a:prstGeom prst="rect">
            <a:avLst/>
          </a:prstGeom>
          <a:noFill/>
          <a:ln>
            <a:noFill/>
          </a:ln>
        </p:spPr>
        <p:txBody>
          <a:bodyPr anchorCtr="0" anchor="t" bIns="91425" lIns="91425" spcFirstLastPara="1" rIns="91425" wrap="square" tIns="91425">
            <a:spAutoFit/>
          </a:bodyPr>
          <a:lstStyle/>
          <a:p>
            <a:pPr indent="0" lvl="0" marL="0" marR="835025" rtl="0" algn="just">
              <a:lnSpc>
                <a:spcPct val="111666"/>
              </a:lnSpc>
              <a:spcBef>
                <a:spcPts val="0"/>
              </a:spcBef>
              <a:spcAft>
                <a:spcPts val="25"/>
              </a:spcAft>
              <a:buNone/>
            </a:pPr>
            <a:r>
              <a:rPr lang="en-GB" sz="1200">
                <a:solidFill>
                  <a:schemeClr val="dk1"/>
                </a:solidFill>
                <a:latin typeface="Times New Roman"/>
                <a:ea typeface="Times New Roman"/>
                <a:cs typeface="Times New Roman"/>
                <a:sym typeface="Times New Roman"/>
              </a:rPr>
              <a:t>It is concluded that there is no CGI or scripting file available in the DUT.  </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36"/>
          <p:cNvSpPr txBox="1"/>
          <p:nvPr>
            <p:ph type="title"/>
          </p:nvPr>
        </p:nvSpPr>
        <p:spPr>
          <a:xfrm>
            <a:off x="-398335" y="1539798"/>
            <a:ext cx="8515500" cy="12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7AAA"/>
              </a:buClr>
              <a:buSzPts val="5400"/>
              <a:buFont typeface="Comic Sans MS"/>
              <a:buNone/>
            </a:pPr>
            <a:r>
              <a:rPr lang="en-GB" sz="5400">
                <a:latin typeface="Cambria"/>
                <a:ea typeface="Cambria"/>
                <a:cs typeface="Cambria"/>
                <a:sym typeface="Cambria"/>
              </a:rPr>
              <a:t>THANK YOU</a:t>
            </a:r>
            <a:endParaRPr sz="5400">
              <a:latin typeface="Cambria"/>
              <a:ea typeface="Cambria"/>
              <a:cs typeface="Cambria"/>
              <a:sym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5"/>
          <p:cNvSpPr/>
          <p:nvPr/>
        </p:nvSpPr>
        <p:spPr>
          <a:xfrm>
            <a:off x="4419600" y="241935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pic>
        <p:nvPicPr>
          <p:cNvPr id="174" name="Google Shape;174;p5"/>
          <p:cNvPicPr preferRelativeResize="0"/>
          <p:nvPr/>
        </p:nvPicPr>
        <p:blipFill rotWithShape="1">
          <a:blip r:embed="rId3">
            <a:alphaModFix/>
          </a:blip>
          <a:srcRect b="0" l="0" r="0" t="0"/>
          <a:stretch/>
        </p:blipFill>
        <p:spPr>
          <a:xfrm>
            <a:off x="0" y="0"/>
            <a:ext cx="12192000" cy="68579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6"/>
          <p:cNvSpPr txBox="1"/>
          <p:nvPr>
            <p:ph type="title"/>
          </p:nvPr>
        </p:nvSpPr>
        <p:spPr>
          <a:xfrm>
            <a:off x="123950" y="205975"/>
            <a:ext cx="7688050" cy="53121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2400"/>
              <a:buFont typeface="Cambria"/>
              <a:buNone/>
            </a:pPr>
            <a:r>
              <a:rPr lang="en-GB" sz="2400">
                <a:latin typeface="Cambria"/>
                <a:ea typeface="Cambria"/>
                <a:cs typeface="Cambria"/>
                <a:sym typeface="Cambria"/>
              </a:rPr>
              <a:t>11.2 Webserver logging</a:t>
            </a:r>
            <a:endParaRPr sz="2400">
              <a:latin typeface="Cambria"/>
              <a:ea typeface="Cambria"/>
              <a:cs typeface="Cambria"/>
              <a:sym typeface="Cambria"/>
            </a:endParaRPr>
          </a:p>
        </p:txBody>
      </p:sp>
      <p:sp>
        <p:nvSpPr>
          <p:cNvPr id="180" name="Google Shape;180;p6"/>
          <p:cNvSpPr txBox="1"/>
          <p:nvPr>
            <p:ph idx="1" type="body"/>
          </p:nvPr>
        </p:nvSpPr>
        <p:spPr>
          <a:xfrm>
            <a:off x="123949" y="788756"/>
            <a:ext cx="7263252" cy="372564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40"/>
              <a:buNone/>
            </a:pPr>
            <a:r>
              <a:rPr b="1" lang="en-GB" sz="1800">
                <a:solidFill>
                  <a:srgbClr val="1D9AA1"/>
                </a:solidFill>
                <a:latin typeface="Cambria"/>
                <a:ea typeface="Cambria"/>
                <a:cs typeface="Cambria"/>
                <a:sym typeface="Cambria"/>
              </a:rPr>
              <a:t>Requirement:</a:t>
            </a:r>
            <a:endParaRPr/>
          </a:p>
          <a:p>
            <a:pPr indent="-335915" lvl="0" marL="457200" rtl="0" algn="just">
              <a:lnSpc>
                <a:spcPct val="115000"/>
              </a:lnSpc>
              <a:spcBef>
                <a:spcPts val="1200"/>
              </a:spcBef>
              <a:spcAft>
                <a:spcPts val="0"/>
              </a:spcAft>
              <a:buSzPts val="1690"/>
              <a:buFont typeface="Comic Sans MS"/>
              <a:buChar char="▣"/>
            </a:pPr>
            <a:r>
              <a:rPr lang="en-GB" sz="1600">
                <a:latin typeface="Cambria"/>
                <a:ea typeface="Cambria"/>
                <a:cs typeface="Cambria"/>
                <a:sym typeface="Cambria"/>
              </a:rPr>
              <a:t>Access to the webserver (both successful as well as failed attempts) shall be logged. The web server log shall contain the following information: </a:t>
            </a:r>
            <a:endParaRPr/>
          </a:p>
          <a:p>
            <a:pPr indent="-285750" lvl="0" marL="407035" rtl="0" algn="just">
              <a:spcBef>
                <a:spcPts val="1200"/>
              </a:spcBef>
              <a:spcAft>
                <a:spcPts val="0"/>
              </a:spcAft>
              <a:buSzPts val="1690"/>
              <a:buFont typeface="Noto Sans Symbols"/>
              <a:buChar char="▪"/>
            </a:pPr>
            <a:r>
              <a:rPr lang="en-GB" sz="1600">
                <a:latin typeface="Cambria"/>
                <a:ea typeface="Cambria"/>
                <a:cs typeface="Cambria"/>
                <a:sym typeface="Cambria"/>
              </a:rPr>
              <a:t> Access timestamp 			</a:t>
            </a:r>
            <a:endParaRPr/>
          </a:p>
          <a:p>
            <a:pPr indent="-285750" lvl="0" marL="407035" rtl="0" algn="just">
              <a:spcBef>
                <a:spcPts val="1200"/>
              </a:spcBef>
              <a:spcAft>
                <a:spcPts val="0"/>
              </a:spcAft>
              <a:buSzPts val="1690"/>
              <a:buFont typeface="Noto Sans Symbols"/>
              <a:buChar char="▪"/>
            </a:pPr>
            <a:r>
              <a:rPr lang="en-GB" sz="1600">
                <a:latin typeface="Cambria"/>
                <a:ea typeface="Cambria"/>
                <a:cs typeface="Cambria"/>
                <a:sym typeface="Cambria"/>
              </a:rPr>
              <a:t> Source (IP address)				</a:t>
            </a:r>
            <a:endParaRPr/>
          </a:p>
          <a:p>
            <a:pPr indent="-285750" lvl="0" marL="407035" rtl="0" algn="just">
              <a:spcBef>
                <a:spcPts val="1200"/>
              </a:spcBef>
              <a:spcAft>
                <a:spcPts val="0"/>
              </a:spcAft>
              <a:buSzPts val="1690"/>
              <a:buFont typeface="Noto Sans Symbols"/>
              <a:buChar char="▪"/>
            </a:pPr>
            <a:r>
              <a:rPr lang="en-GB" sz="1600">
                <a:latin typeface="Cambria"/>
                <a:ea typeface="Cambria"/>
                <a:cs typeface="Cambria"/>
                <a:sym typeface="Cambria"/>
              </a:rPr>
              <a:t> Account (if known) </a:t>
            </a:r>
            <a:endParaRPr/>
          </a:p>
          <a:p>
            <a:pPr indent="-285750" lvl="0" marL="407035" rtl="0" algn="just">
              <a:spcBef>
                <a:spcPts val="1200"/>
              </a:spcBef>
              <a:spcAft>
                <a:spcPts val="0"/>
              </a:spcAft>
              <a:buSzPts val="1690"/>
              <a:buFont typeface="Noto Sans Symbols"/>
              <a:buChar char="▪"/>
            </a:pPr>
            <a:r>
              <a:rPr lang="en-GB" sz="1600">
                <a:latin typeface="Cambria"/>
                <a:ea typeface="Cambria"/>
                <a:cs typeface="Cambria"/>
                <a:sym typeface="Cambria"/>
              </a:rPr>
              <a:t> Attempted login name (if the associated account does not exist) </a:t>
            </a:r>
            <a:endParaRPr/>
          </a:p>
          <a:p>
            <a:pPr indent="-285750" lvl="0" marL="407035" rtl="0" algn="just">
              <a:spcBef>
                <a:spcPts val="1200"/>
              </a:spcBef>
              <a:spcAft>
                <a:spcPts val="0"/>
              </a:spcAft>
              <a:buSzPts val="1690"/>
              <a:buFont typeface="Noto Sans Symbols"/>
              <a:buChar char="▪"/>
            </a:pPr>
            <a:r>
              <a:rPr lang="en-GB" sz="1600">
                <a:latin typeface="Cambria"/>
                <a:ea typeface="Cambria"/>
                <a:cs typeface="Cambria"/>
                <a:sym typeface="Cambria"/>
              </a:rPr>
              <a:t> Relevant fields in http request. The URL should be included whenever possible.</a:t>
            </a:r>
            <a:endParaRPr/>
          </a:p>
          <a:p>
            <a:pPr indent="-285750" lvl="0" marL="407035" rtl="0" algn="just">
              <a:spcBef>
                <a:spcPts val="1200"/>
              </a:spcBef>
              <a:spcAft>
                <a:spcPts val="0"/>
              </a:spcAft>
              <a:buSzPts val="1690"/>
              <a:buFont typeface="Noto Sans Symbols"/>
              <a:buChar char="▪"/>
            </a:pPr>
            <a:r>
              <a:rPr lang="en-GB" sz="1600">
                <a:latin typeface="Cambria"/>
                <a:ea typeface="Cambria"/>
                <a:cs typeface="Cambria"/>
                <a:sym typeface="Cambria"/>
              </a:rPr>
              <a:t> Status code of web server response </a:t>
            </a:r>
            <a:endParaRPr b="1" sz="1600">
              <a:solidFill>
                <a:schemeClr val="accent5"/>
              </a:solidFill>
              <a:latin typeface="Cambria"/>
              <a:ea typeface="Cambria"/>
              <a:cs typeface="Cambria"/>
              <a:sym typeface="Cambr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7"/>
          <p:cNvSpPr txBox="1"/>
          <p:nvPr>
            <p:ph type="title"/>
          </p:nvPr>
        </p:nvSpPr>
        <p:spPr>
          <a:xfrm>
            <a:off x="123950" y="205975"/>
            <a:ext cx="7544050" cy="53121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2400"/>
              <a:buFont typeface="Cambria"/>
              <a:buNone/>
            </a:pPr>
            <a:r>
              <a:rPr lang="en-GB" sz="2400">
                <a:latin typeface="Cambria"/>
                <a:ea typeface="Cambria"/>
                <a:cs typeface="Cambria"/>
                <a:sym typeface="Cambria"/>
              </a:rPr>
              <a:t>11.2 Webserver logging</a:t>
            </a:r>
            <a:endParaRPr sz="2400">
              <a:latin typeface="Cambria"/>
              <a:ea typeface="Cambria"/>
              <a:cs typeface="Cambria"/>
              <a:sym typeface="Cambria"/>
            </a:endParaRPr>
          </a:p>
        </p:txBody>
      </p:sp>
      <p:sp>
        <p:nvSpPr>
          <p:cNvPr id="186" name="Google Shape;186;p7"/>
          <p:cNvSpPr txBox="1"/>
          <p:nvPr>
            <p:ph idx="2" type="body"/>
          </p:nvPr>
        </p:nvSpPr>
        <p:spPr>
          <a:xfrm>
            <a:off x="192851" y="737190"/>
            <a:ext cx="7122350" cy="171356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40"/>
              <a:buNone/>
            </a:pPr>
            <a:r>
              <a:rPr b="1" lang="en-GB" sz="1800">
                <a:solidFill>
                  <a:srgbClr val="1D9AA1"/>
                </a:solidFill>
                <a:latin typeface="Cambria"/>
                <a:ea typeface="Cambria"/>
                <a:cs typeface="Cambria"/>
                <a:sym typeface="Cambria"/>
              </a:rPr>
              <a:t>Test Scenarios:</a:t>
            </a:r>
            <a:endParaRPr b="1" sz="1800">
              <a:solidFill>
                <a:srgbClr val="1D9AA1"/>
              </a:solidFill>
              <a:latin typeface="Cambria"/>
              <a:ea typeface="Cambria"/>
              <a:cs typeface="Cambria"/>
              <a:sym typeface="Cambria"/>
            </a:endParaRPr>
          </a:p>
          <a:p>
            <a:pPr indent="-257175" lvl="0" marL="257175" rtl="0" algn="l">
              <a:spcBef>
                <a:spcPts val="1200"/>
              </a:spcBef>
              <a:spcAft>
                <a:spcPts val="0"/>
              </a:spcAft>
              <a:buClr>
                <a:srgbClr val="00B0F0"/>
              </a:buClr>
              <a:buSzPts val="1100"/>
              <a:buFont typeface="Noto Sans Symbols"/>
              <a:buChar char="❑"/>
            </a:pPr>
            <a:r>
              <a:rPr lang="en-GB" sz="1600">
                <a:latin typeface="Cambria"/>
                <a:ea typeface="Cambria"/>
                <a:cs typeface="Cambria"/>
                <a:sym typeface="Cambria"/>
              </a:rPr>
              <a:t>Successful authentication attempt on the web page using correct credentials and verify logs.</a:t>
            </a:r>
            <a:endParaRPr/>
          </a:p>
          <a:p>
            <a:pPr indent="-257175" lvl="0" marL="257175" rtl="0" algn="l">
              <a:spcBef>
                <a:spcPts val="1200"/>
              </a:spcBef>
              <a:spcAft>
                <a:spcPts val="0"/>
              </a:spcAft>
              <a:buClr>
                <a:srgbClr val="00B0F0"/>
              </a:buClr>
              <a:buSzPts val="1100"/>
              <a:buFont typeface="Noto Sans Symbols"/>
              <a:buChar char="❑"/>
            </a:pPr>
            <a:r>
              <a:rPr lang="en-GB" sz="1600">
                <a:latin typeface="Cambria"/>
                <a:ea typeface="Cambria"/>
                <a:cs typeface="Cambria"/>
                <a:sym typeface="Cambria"/>
              </a:rPr>
              <a:t>Unsuccessful authentication attempt on the web page using incorrect credentials and verify logs.</a:t>
            </a:r>
            <a:endParaRPr/>
          </a:p>
          <a:p>
            <a:pPr indent="0" lvl="0" marL="0" rtl="0" algn="l">
              <a:spcBef>
                <a:spcPts val="1200"/>
              </a:spcBef>
              <a:spcAft>
                <a:spcPts val="0"/>
              </a:spcAft>
              <a:buClr>
                <a:schemeClr val="dk1"/>
              </a:buClr>
              <a:buSzPts val="1100"/>
              <a:buFont typeface="Arial"/>
              <a:buNone/>
            </a:pPr>
            <a:r>
              <a:t/>
            </a:r>
            <a:endParaRPr b="1" sz="1100">
              <a:solidFill>
                <a:schemeClr val="accent5"/>
              </a:solidFill>
              <a:latin typeface="Cambria"/>
              <a:ea typeface="Cambria"/>
              <a:cs typeface="Cambria"/>
              <a:sym typeface="Cambria"/>
            </a:endParaRPr>
          </a:p>
        </p:txBody>
      </p:sp>
      <p:sp>
        <p:nvSpPr>
          <p:cNvPr id="187" name="Google Shape;187;p7"/>
          <p:cNvSpPr txBox="1"/>
          <p:nvPr/>
        </p:nvSpPr>
        <p:spPr>
          <a:xfrm>
            <a:off x="192850" y="2450759"/>
            <a:ext cx="8486651" cy="8445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9F9F9"/>
              </a:buClr>
              <a:buSzPts val="1690"/>
              <a:buFont typeface="Noto Sans Symbols"/>
              <a:buNone/>
            </a:pPr>
            <a:r>
              <a:rPr b="1" i="0" lang="en-GB" sz="2100" u="none" cap="none" strike="noStrike">
                <a:solidFill>
                  <a:srgbClr val="1D9AA1"/>
                </a:solidFill>
                <a:latin typeface="Cambria"/>
                <a:ea typeface="Cambria"/>
                <a:cs typeface="Cambria"/>
                <a:sym typeface="Cambria"/>
              </a:rPr>
              <a:t> </a:t>
            </a:r>
            <a:r>
              <a:rPr b="1" i="0" lang="en-GB" sz="1800" u="none" cap="none" strike="noStrike">
                <a:solidFill>
                  <a:srgbClr val="1D9AA1"/>
                </a:solidFill>
                <a:latin typeface="Cambria"/>
                <a:ea typeface="Cambria"/>
                <a:cs typeface="Cambria"/>
                <a:sym typeface="Cambria"/>
              </a:rPr>
              <a:t>Tools Required:</a:t>
            </a:r>
            <a:endParaRPr/>
          </a:p>
          <a:p>
            <a:pPr indent="-285750" lvl="0" marL="400050" marR="0" rtl="0" algn="l">
              <a:lnSpc>
                <a:spcPct val="115000"/>
              </a:lnSpc>
              <a:spcBef>
                <a:spcPts val="1200"/>
              </a:spcBef>
              <a:spcAft>
                <a:spcPts val="0"/>
              </a:spcAft>
              <a:buClr>
                <a:srgbClr val="00B0F0"/>
              </a:buClr>
              <a:buSzPts val="1800"/>
              <a:buFont typeface="Noto Sans Symbols"/>
              <a:buChar char="▣"/>
            </a:pPr>
            <a:r>
              <a:rPr lang="en-GB" sz="1600">
                <a:solidFill>
                  <a:schemeClr val="dk1"/>
                </a:solidFill>
                <a:latin typeface="Cambria"/>
                <a:ea typeface="Cambria"/>
                <a:cs typeface="Cambria"/>
                <a:sym typeface="Cambria"/>
              </a:rPr>
              <a:t>A</a:t>
            </a:r>
            <a:r>
              <a:rPr b="0" i="0" lang="en-GB" sz="1600" u="none" cap="none" strike="noStrike">
                <a:solidFill>
                  <a:schemeClr val="dk1"/>
                </a:solidFill>
                <a:latin typeface="Cambria"/>
                <a:ea typeface="Cambria"/>
                <a:cs typeface="Cambria"/>
                <a:sym typeface="Cambria"/>
              </a:rPr>
              <a:t>ccess to log path and log files</a:t>
            </a:r>
            <a:r>
              <a:rPr lang="en-GB" sz="1600">
                <a:solidFill>
                  <a:schemeClr val="dk1"/>
                </a:solidFill>
                <a:latin typeface="Cambria"/>
                <a:ea typeface="Cambria"/>
                <a:cs typeface="Cambria"/>
                <a:sym typeface="Cambria"/>
              </a:rPr>
              <a:t> are required.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8"/>
          <p:cNvPicPr preferRelativeResize="0"/>
          <p:nvPr/>
        </p:nvPicPr>
        <p:blipFill rotWithShape="1">
          <a:blip r:embed="rId3">
            <a:alphaModFix/>
          </a:blip>
          <a:srcRect b="0" l="0" r="0" t="19525"/>
          <a:stretch/>
        </p:blipFill>
        <p:spPr>
          <a:xfrm>
            <a:off x="202424" y="1235487"/>
            <a:ext cx="8487866" cy="3702038"/>
          </a:xfrm>
          <a:prstGeom prst="rect">
            <a:avLst/>
          </a:prstGeom>
          <a:noFill/>
          <a:ln>
            <a:noFill/>
          </a:ln>
        </p:spPr>
      </p:pic>
      <p:sp>
        <p:nvSpPr>
          <p:cNvPr id="193" name="Google Shape;193;p8"/>
          <p:cNvSpPr txBox="1"/>
          <p:nvPr>
            <p:ph type="title"/>
          </p:nvPr>
        </p:nvSpPr>
        <p:spPr>
          <a:xfrm>
            <a:off x="123950" y="205975"/>
            <a:ext cx="8827200" cy="53121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2400"/>
              <a:buFont typeface="Calibri"/>
              <a:buNone/>
            </a:pPr>
            <a:r>
              <a:rPr lang="en-GB" sz="2400">
                <a:latin typeface="Calibri"/>
                <a:ea typeface="Calibri"/>
                <a:cs typeface="Calibri"/>
                <a:sym typeface="Calibri"/>
              </a:rPr>
              <a:t>11.2 Webserver logging</a:t>
            </a:r>
            <a:endParaRPr sz="24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9"/>
          <p:cNvSpPr txBox="1"/>
          <p:nvPr>
            <p:ph type="title"/>
          </p:nvPr>
        </p:nvSpPr>
        <p:spPr>
          <a:xfrm>
            <a:off x="123950" y="205975"/>
            <a:ext cx="7364050" cy="53121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accent1"/>
              </a:buClr>
              <a:buSzPts val="2400"/>
              <a:buFont typeface="Cambria"/>
              <a:buNone/>
            </a:pPr>
            <a:r>
              <a:rPr lang="en-GB" sz="2400">
                <a:latin typeface="Cambria"/>
                <a:ea typeface="Cambria"/>
                <a:cs typeface="Cambria"/>
                <a:sym typeface="Cambria"/>
              </a:rPr>
              <a:t>11.3 </a:t>
            </a:r>
            <a:r>
              <a:rPr lang="en-GB" sz="2000">
                <a:latin typeface="Cambria"/>
                <a:ea typeface="Cambria"/>
                <a:cs typeface="Cambria"/>
                <a:sym typeface="Cambria"/>
              </a:rPr>
              <a:t>HTTP User sessions</a:t>
            </a:r>
            <a:endParaRPr sz="2400">
              <a:latin typeface="Cambria"/>
              <a:ea typeface="Cambria"/>
              <a:cs typeface="Cambria"/>
              <a:sym typeface="Cambria"/>
            </a:endParaRPr>
          </a:p>
        </p:txBody>
      </p:sp>
      <p:sp>
        <p:nvSpPr>
          <p:cNvPr id="199" name="Google Shape;199;p9"/>
          <p:cNvSpPr txBox="1"/>
          <p:nvPr>
            <p:ph idx="1" type="body"/>
          </p:nvPr>
        </p:nvSpPr>
        <p:spPr>
          <a:xfrm>
            <a:off x="123949" y="737192"/>
            <a:ext cx="7500852" cy="4345172"/>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SzPts val="1440"/>
              <a:buNone/>
            </a:pPr>
            <a:r>
              <a:rPr b="1" lang="en-GB" sz="1800">
                <a:solidFill>
                  <a:srgbClr val="1D9AA1"/>
                </a:solidFill>
                <a:latin typeface="Cambria"/>
                <a:ea typeface="Cambria"/>
                <a:cs typeface="Cambria"/>
                <a:sym typeface="Cambria"/>
              </a:rPr>
              <a:t>Requirement:</a:t>
            </a:r>
            <a:endParaRPr/>
          </a:p>
          <a:p>
            <a:pPr indent="0" lvl="0" marL="0" rtl="0" algn="just">
              <a:spcBef>
                <a:spcPts val="0"/>
              </a:spcBef>
              <a:spcAft>
                <a:spcPts val="0"/>
              </a:spcAft>
              <a:buSzPts val="960"/>
              <a:buNone/>
            </a:pPr>
            <a:r>
              <a:t/>
            </a:r>
            <a:endParaRPr sz="1200">
              <a:latin typeface="Cambria"/>
              <a:ea typeface="Cambria"/>
              <a:cs typeface="Cambria"/>
              <a:sym typeface="Cambria"/>
            </a:endParaRPr>
          </a:p>
          <a:p>
            <a:pPr indent="0" lvl="0" marL="0" rtl="0" algn="just">
              <a:spcBef>
                <a:spcPts val="0"/>
              </a:spcBef>
              <a:spcAft>
                <a:spcPts val="0"/>
              </a:spcAft>
              <a:buSzPts val="960"/>
              <a:buNone/>
            </a:pPr>
            <a:r>
              <a:rPr lang="en-GB" sz="1200">
                <a:latin typeface="Cambria"/>
                <a:ea typeface="Cambria"/>
                <a:cs typeface="Cambria"/>
                <a:sym typeface="Cambria"/>
              </a:rPr>
              <a:t>To protect user sessions the Network Product shall support the following session ID and session cookie: </a:t>
            </a:r>
            <a:endParaRPr/>
          </a:p>
          <a:p>
            <a:pPr indent="0" lvl="0" marL="0" rtl="0" algn="just">
              <a:spcBef>
                <a:spcPts val="0"/>
              </a:spcBef>
              <a:spcAft>
                <a:spcPts val="0"/>
              </a:spcAft>
              <a:buSzPts val="960"/>
              <a:buNone/>
            </a:pPr>
            <a:r>
              <a:rPr lang="en-GB" sz="1200">
                <a:latin typeface="Cambria"/>
                <a:ea typeface="Cambria"/>
                <a:cs typeface="Cambria"/>
                <a:sym typeface="Cambria"/>
              </a:rPr>
              <a:t>(i) The session ID shall uniquely identify the user and distinguish the session from all other active sessions. </a:t>
            </a:r>
            <a:endParaRPr/>
          </a:p>
          <a:p>
            <a:pPr indent="0" lvl="0" marL="0" rtl="0" algn="just">
              <a:spcBef>
                <a:spcPts val="0"/>
              </a:spcBef>
              <a:spcAft>
                <a:spcPts val="0"/>
              </a:spcAft>
              <a:buSzPts val="960"/>
              <a:buNone/>
            </a:pPr>
            <a:r>
              <a:rPr lang="en-GB" sz="1200">
                <a:latin typeface="Cambria"/>
                <a:ea typeface="Cambria"/>
                <a:cs typeface="Cambria"/>
                <a:sym typeface="Cambria"/>
              </a:rPr>
              <a:t>(ii) The session ID shall be unpredictable. </a:t>
            </a:r>
            <a:endParaRPr/>
          </a:p>
          <a:p>
            <a:pPr indent="0" lvl="0" marL="0" rtl="0" algn="just">
              <a:spcBef>
                <a:spcPts val="0"/>
              </a:spcBef>
              <a:spcAft>
                <a:spcPts val="0"/>
              </a:spcAft>
              <a:buSzPts val="960"/>
              <a:buNone/>
            </a:pPr>
            <a:r>
              <a:rPr lang="en-GB" sz="1200">
                <a:latin typeface="Cambria"/>
                <a:ea typeface="Cambria"/>
                <a:cs typeface="Cambria"/>
                <a:sym typeface="Cambria"/>
              </a:rPr>
              <a:t>(iii) The session ID shall not contain sensitive information in clear text (e.g., account number, social security, etc.). </a:t>
            </a:r>
            <a:endParaRPr/>
          </a:p>
          <a:p>
            <a:pPr indent="0" lvl="0" marL="0" rtl="0" algn="just">
              <a:spcBef>
                <a:spcPts val="0"/>
              </a:spcBef>
              <a:spcAft>
                <a:spcPts val="0"/>
              </a:spcAft>
              <a:buSzPts val="960"/>
              <a:buNone/>
            </a:pPr>
            <a:r>
              <a:rPr lang="en-GB" sz="1200">
                <a:latin typeface="Cambria"/>
                <a:ea typeface="Cambria"/>
                <a:cs typeface="Cambria"/>
                <a:sym typeface="Cambria"/>
              </a:rPr>
              <a:t>(iv) In addition to the Session Idle Timeout (see clause 1.2.5 Inactive Session Timeout), the Network Product shall automatically terminate sessions after a configurable maximum lifetime This maximum lifetime defines the maximum session span. When the maximum lifetime expires, the session shall be closed, the session ID shall be deleted, and the user shall be forced to (re)authenticate in the web application and to establish a new session. The default value for this maximum lifetime shall be set to 8 hours. </a:t>
            </a:r>
            <a:endParaRPr/>
          </a:p>
          <a:p>
            <a:pPr indent="0" lvl="0" marL="0" rtl="0" algn="just">
              <a:spcBef>
                <a:spcPts val="0"/>
              </a:spcBef>
              <a:spcAft>
                <a:spcPts val="0"/>
              </a:spcAft>
              <a:buSzPts val="960"/>
              <a:buNone/>
            </a:pPr>
            <a:r>
              <a:rPr lang="en-GB" sz="1200">
                <a:latin typeface="Cambria"/>
                <a:ea typeface="Cambria"/>
                <a:cs typeface="Cambria"/>
                <a:sym typeface="Cambria"/>
              </a:rPr>
              <a:t>(v) Session IDs shall be regenerated for each new session (e.g. each time a user logs in) </a:t>
            </a:r>
            <a:endParaRPr/>
          </a:p>
          <a:p>
            <a:pPr indent="0" lvl="0" marL="0" rtl="0" algn="just">
              <a:spcBef>
                <a:spcPts val="0"/>
              </a:spcBef>
              <a:spcAft>
                <a:spcPts val="0"/>
              </a:spcAft>
              <a:buSzPts val="960"/>
              <a:buNone/>
            </a:pPr>
            <a:r>
              <a:rPr lang="en-GB" sz="1200">
                <a:latin typeface="Cambria"/>
                <a:ea typeface="Cambria"/>
                <a:cs typeface="Cambria"/>
                <a:sym typeface="Cambria"/>
              </a:rPr>
              <a:t>(vi) The session ID shall not be reused or renewed in subsequent sessions. </a:t>
            </a:r>
            <a:endParaRPr/>
          </a:p>
          <a:p>
            <a:pPr indent="0" lvl="0" marL="0" rtl="0" algn="just">
              <a:spcBef>
                <a:spcPts val="0"/>
              </a:spcBef>
              <a:spcAft>
                <a:spcPts val="0"/>
              </a:spcAft>
              <a:buSzPts val="960"/>
              <a:buNone/>
            </a:pPr>
            <a:r>
              <a:rPr lang="en-GB" sz="1200">
                <a:latin typeface="Cambria"/>
                <a:ea typeface="Cambria"/>
                <a:cs typeface="Cambria"/>
                <a:sym typeface="Cambria"/>
              </a:rPr>
              <a:t>(vii) The Network Product shall not use persistent cookies to manage sessions but only session cookies. This means that neither the "expire" nor the "max-age" attribute shall be set in the cookies. </a:t>
            </a:r>
            <a:endParaRPr/>
          </a:p>
          <a:p>
            <a:pPr indent="0" lvl="0" marL="0" rtl="0" algn="just">
              <a:spcBef>
                <a:spcPts val="0"/>
              </a:spcBef>
              <a:spcAft>
                <a:spcPts val="0"/>
              </a:spcAft>
              <a:buSzPts val="960"/>
              <a:buNone/>
            </a:pPr>
            <a:r>
              <a:rPr lang="en-GB" sz="1200">
                <a:latin typeface="Cambria"/>
                <a:ea typeface="Cambria"/>
                <a:cs typeface="Cambria"/>
                <a:sym typeface="Cambria"/>
              </a:rPr>
              <a:t>(viii) Where session cookies are used the attribute 'Http Only' shall be set to true Where session cookies are used the 'domain' attribute shall be set to ensure that the     cookie can only be sent to the specified domain. </a:t>
            </a:r>
            <a:endParaRPr/>
          </a:p>
          <a:p>
            <a:pPr indent="0" lvl="0" marL="0" rtl="0" algn="just">
              <a:spcBef>
                <a:spcPts val="0"/>
              </a:spcBef>
              <a:spcAft>
                <a:spcPts val="0"/>
              </a:spcAft>
              <a:buSzPts val="960"/>
              <a:buNone/>
            </a:pPr>
            <a:r>
              <a:rPr lang="en-GB" sz="1200">
                <a:latin typeface="Cambria"/>
                <a:ea typeface="Cambria"/>
                <a:cs typeface="Cambria"/>
                <a:sym typeface="Cambria"/>
              </a:rPr>
              <a:t>(ix) Where session cookies are used the 'path' attribute shall be set to ensure that cookie can only be sent to the specified directory or sub-directory. The Network Product shall not accept session identifiers from GET/POST variables. </a:t>
            </a:r>
            <a:endParaRPr/>
          </a:p>
          <a:p>
            <a:pPr indent="0" lvl="0" marL="0" rtl="0" algn="just">
              <a:spcBef>
                <a:spcPts val="0"/>
              </a:spcBef>
              <a:spcAft>
                <a:spcPts val="0"/>
              </a:spcAft>
              <a:buSzPts val="960"/>
              <a:buNone/>
            </a:pPr>
            <a:r>
              <a:rPr lang="en-GB" sz="1200">
                <a:latin typeface="Cambria"/>
                <a:ea typeface="Cambria"/>
                <a:cs typeface="Cambria"/>
                <a:sym typeface="Cambria"/>
              </a:rPr>
              <a:t>(x) The Network Product shall be configured to only accept server generate session IDs.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ra 3</dc:creator>
</cp:coreProperties>
</file>