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76" r:id="rId3"/>
    <p:sldId id="257" r:id="rId4"/>
    <p:sldId id="258" r:id="rId5"/>
    <p:sldId id="277" r:id="rId6"/>
    <p:sldId id="260" r:id="rId7"/>
    <p:sldId id="261" r:id="rId8"/>
    <p:sldId id="262" r:id="rId9"/>
    <p:sldId id="272" r:id="rId10"/>
    <p:sldId id="273" r:id="rId11"/>
    <p:sldId id="282" r:id="rId12"/>
    <p:sldId id="304" r:id="rId13"/>
    <p:sldId id="305" r:id="rId14"/>
    <p:sldId id="306" r:id="rId15"/>
    <p:sldId id="307" r:id="rId16"/>
    <p:sldId id="308" r:id="rId17"/>
    <p:sldId id="309" r:id="rId18"/>
    <p:sldId id="310" r:id="rId19"/>
    <p:sldId id="311" r:id="rId20"/>
    <p:sldId id="312" r:id="rId21"/>
    <p:sldId id="313" r:id="rId22"/>
    <p:sldId id="293" r:id="rId23"/>
    <p:sldId id="294" r:id="rId24"/>
    <p:sldId id="302"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00"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F06BA"/>
    <a:srgbClr val="69B404"/>
    <a:srgbClr val="BB8FB3"/>
    <a:srgbClr val="8DBBBD"/>
    <a:srgbClr val="37F0F9"/>
    <a:srgbClr val="FBCA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374" autoAdjust="0"/>
  </p:normalViewPr>
  <p:slideViewPr>
    <p:cSldViewPr snapToGrid="0">
      <p:cViewPr>
        <p:scale>
          <a:sx n="98" d="100"/>
          <a:sy n="98" d="100"/>
        </p:scale>
        <p:origin x="-380" y="-48"/>
      </p:cViewPr>
      <p:guideLst>
        <p:guide orient="horz" pos="1620"/>
        <p:guide pos="2880"/>
      </p:guideLst>
    </p:cSldViewPr>
  </p:slideViewPr>
  <p:notesTextViewPr>
    <p:cViewPr>
      <p:scale>
        <a:sx n="1" d="1"/>
        <a:sy n="1" d="1"/>
      </p:scale>
      <p:origin x="0" y="0"/>
    </p:cViewPr>
  </p:notesTextViewPr>
  <p:sorterViewPr>
    <p:cViewPr>
      <p:scale>
        <a:sx n="100" d="100"/>
        <a:sy n="100" d="100"/>
      </p:scale>
      <p:origin x="0" y="-51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png"/></Relationships>
</file>

<file path=ppt/diagrams/_rels/data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4032E3-FE5B-4575-8AC8-9FA799D53ABB}"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en-US"/>
        </a:p>
      </dgm:t>
    </dgm:pt>
    <dgm:pt modelId="{170F6C14-73C6-407F-8C83-7B5812238B99}">
      <dgm:prSet/>
      <dgm:spPr>
        <a:solidFill>
          <a:srgbClr val="69B404"/>
        </a:solidFill>
      </dgm:spPr>
      <dgm:t>
        <a:bodyPr/>
        <a:lstStyle/>
        <a:p>
          <a:pPr rtl="0"/>
          <a:r>
            <a:rPr lang="en-US" b="1" dirty="0">
              <a:latin typeface="Arial" pitchFamily="34" charset="0"/>
              <a:cs typeface="Arial" pitchFamily="34" charset="0"/>
            </a:rPr>
            <a:t>Overview of Cybersecurity</a:t>
          </a:r>
          <a:endParaRPr lang="en-US" dirty="0">
            <a:latin typeface="Arial" pitchFamily="34" charset="0"/>
            <a:cs typeface="Arial" pitchFamily="34" charset="0"/>
          </a:endParaRPr>
        </a:p>
      </dgm:t>
    </dgm:pt>
    <dgm:pt modelId="{A647F364-370B-4BD6-A034-6D3178CF665E}" type="parTrans" cxnId="{E1D620C1-367F-4B62-A41F-D4B7F51ED899}">
      <dgm:prSet/>
      <dgm:spPr/>
      <dgm:t>
        <a:bodyPr/>
        <a:lstStyle/>
        <a:p>
          <a:endParaRPr lang="en-US"/>
        </a:p>
      </dgm:t>
    </dgm:pt>
    <dgm:pt modelId="{620ED351-555D-4539-97DD-6A298A87D857}" type="sibTrans" cxnId="{E1D620C1-367F-4B62-A41F-D4B7F51ED899}">
      <dgm:prSet/>
      <dgm:spPr/>
      <dgm:t>
        <a:bodyPr/>
        <a:lstStyle/>
        <a:p>
          <a:endParaRPr lang="en-US"/>
        </a:p>
      </dgm:t>
    </dgm:pt>
    <dgm:pt modelId="{7460AEF2-6A67-4DA5-AFAF-01AE2AB7EEBD}">
      <dgm:prSet/>
      <dgm:spPr>
        <a:solidFill>
          <a:srgbClr val="00B0F0"/>
        </a:solidFill>
      </dgm:spPr>
      <dgm:t>
        <a:bodyPr/>
        <a:lstStyle/>
        <a:p>
          <a:pPr rtl="0"/>
          <a:r>
            <a:rPr lang="en-US" b="1" dirty="0">
              <a:latin typeface="Arial" pitchFamily="34" charset="0"/>
              <a:cs typeface="Arial" pitchFamily="34" charset="0"/>
            </a:rPr>
            <a:t>Importance of Telecom Networks Security</a:t>
          </a:r>
          <a:endParaRPr lang="en-US" dirty="0">
            <a:latin typeface="Arial" pitchFamily="34" charset="0"/>
            <a:cs typeface="Arial" pitchFamily="34" charset="0"/>
          </a:endParaRPr>
        </a:p>
      </dgm:t>
    </dgm:pt>
    <dgm:pt modelId="{D17DFC1D-7CBE-401E-BA8A-6FA6EC7F1B07}" type="parTrans" cxnId="{623F322C-6E32-40B3-A502-682050913FC5}">
      <dgm:prSet/>
      <dgm:spPr/>
      <dgm:t>
        <a:bodyPr/>
        <a:lstStyle/>
        <a:p>
          <a:endParaRPr lang="en-US"/>
        </a:p>
      </dgm:t>
    </dgm:pt>
    <dgm:pt modelId="{AD01504B-8071-44CB-8CCC-6B5B70D647F5}" type="sibTrans" cxnId="{623F322C-6E32-40B3-A502-682050913FC5}">
      <dgm:prSet/>
      <dgm:spPr/>
      <dgm:t>
        <a:bodyPr/>
        <a:lstStyle/>
        <a:p>
          <a:endParaRPr lang="en-US"/>
        </a:p>
      </dgm:t>
    </dgm:pt>
    <dgm:pt modelId="{BE6A60E3-BE83-482D-A2B4-C92ECF9DF5FF}">
      <dgm:prSet/>
      <dgm:spPr>
        <a:solidFill>
          <a:srgbClr val="FF0000"/>
        </a:solidFill>
      </dgm:spPr>
      <dgm:t>
        <a:bodyPr/>
        <a:lstStyle/>
        <a:p>
          <a:pPr rtl="0"/>
          <a:r>
            <a:rPr lang="en-US" b="1" dirty="0">
              <a:latin typeface="Arial" pitchFamily="34" charset="0"/>
              <a:cs typeface="Arial" pitchFamily="34" charset="0"/>
            </a:rPr>
            <a:t>Security Framework for Telecom</a:t>
          </a:r>
          <a:endParaRPr lang="en-US" dirty="0">
            <a:latin typeface="Arial" pitchFamily="34" charset="0"/>
            <a:cs typeface="Arial" pitchFamily="34" charset="0"/>
          </a:endParaRPr>
        </a:p>
      </dgm:t>
    </dgm:pt>
    <dgm:pt modelId="{9CACFF7E-3A73-4952-935E-34B1BBBD7980}" type="parTrans" cxnId="{CA13B421-01FD-4E37-8751-35F89DFF779B}">
      <dgm:prSet/>
      <dgm:spPr/>
      <dgm:t>
        <a:bodyPr/>
        <a:lstStyle/>
        <a:p>
          <a:endParaRPr lang="en-US"/>
        </a:p>
      </dgm:t>
    </dgm:pt>
    <dgm:pt modelId="{9C062181-B66F-44B3-8EAD-3A5F4645E954}" type="sibTrans" cxnId="{CA13B421-01FD-4E37-8751-35F89DFF779B}">
      <dgm:prSet/>
      <dgm:spPr/>
      <dgm:t>
        <a:bodyPr/>
        <a:lstStyle/>
        <a:p>
          <a:endParaRPr lang="en-US"/>
        </a:p>
      </dgm:t>
    </dgm:pt>
    <dgm:pt modelId="{126466BA-0DF3-4318-BAC3-BFABD3A40597}">
      <dgm:prSet/>
      <dgm:spPr>
        <a:solidFill>
          <a:srgbClr val="0F06BA"/>
        </a:solidFill>
      </dgm:spPr>
      <dgm:t>
        <a:bodyPr/>
        <a:lstStyle/>
        <a:p>
          <a:pPr rtl="0"/>
          <a:r>
            <a:rPr lang="en-US" b="1" dirty="0">
              <a:latin typeface="Arial" pitchFamily="34" charset="0"/>
              <a:cs typeface="Arial" pitchFamily="34" charset="0"/>
            </a:rPr>
            <a:t>Regulatory Framework</a:t>
          </a:r>
          <a:endParaRPr lang="en-US" dirty="0">
            <a:latin typeface="Arial" pitchFamily="34" charset="0"/>
            <a:cs typeface="Arial" pitchFamily="34" charset="0"/>
          </a:endParaRPr>
        </a:p>
      </dgm:t>
    </dgm:pt>
    <dgm:pt modelId="{621A25B5-F742-4523-9F5E-6C35794EE666}" type="parTrans" cxnId="{D2BB622D-FF28-4179-9AA9-B3E4FCA75A70}">
      <dgm:prSet/>
      <dgm:spPr/>
      <dgm:t>
        <a:bodyPr/>
        <a:lstStyle/>
        <a:p>
          <a:endParaRPr lang="en-US"/>
        </a:p>
      </dgm:t>
    </dgm:pt>
    <dgm:pt modelId="{8B807876-E9A0-4CD7-BBDC-195E09E69D85}" type="sibTrans" cxnId="{D2BB622D-FF28-4179-9AA9-B3E4FCA75A70}">
      <dgm:prSet/>
      <dgm:spPr/>
      <dgm:t>
        <a:bodyPr/>
        <a:lstStyle/>
        <a:p>
          <a:endParaRPr lang="en-US"/>
        </a:p>
      </dgm:t>
    </dgm:pt>
    <dgm:pt modelId="{FFDF00B5-A825-4450-9740-5B9B01A87278}">
      <dgm:prSet/>
      <dgm:spPr>
        <a:solidFill>
          <a:srgbClr val="7030A0"/>
        </a:solidFill>
      </dgm:spPr>
      <dgm:t>
        <a:bodyPr/>
        <a:lstStyle/>
        <a:p>
          <a:pPr rtl="0"/>
          <a:r>
            <a:rPr lang="en-US" b="1" dirty="0" err="1" smtClean="0">
              <a:latin typeface="Arial" pitchFamily="34" charset="0"/>
              <a:cs typeface="Arial" pitchFamily="34" charset="0"/>
            </a:rPr>
            <a:t>ComseC</a:t>
          </a:r>
          <a:r>
            <a:rPr lang="en-US" b="1" dirty="0" smtClean="0">
              <a:latin typeface="Arial" pitchFamily="34" charset="0"/>
              <a:cs typeface="Arial" pitchFamily="34" charset="0"/>
            </a:rPr>
            <a:t> scheme</a:t>
          </a:r>
          <a:endParaRPr lang="en-US" b="1" dirty="0">
            <a:latin typeface="Arial" pitchFamily="34" charset="0"/>
            <a:cs typeface="Arial" pitchFamily="34" charset="0"/>
          </a:endParaRPr>
        </a:p>
      </dgm:t>
    </dgm:pt>
    <dgm:pt modelId="{CC7FB3B0-E64C-4217-8F2D-2322E3AA378E}" type="parTrans" cxnId="{67CA93C6-7693-4A1D-9ABF-23DBB3446853}">
      <dgm:prSet/>
      <dgm:spPr/>
      <dgm:t>
        <a:bodyPr/>
        <a:lstStyle/>
        <a:p>
          <a:endParaRPr lang="en-US"/>
        </a:p>
      </dgm:t>
    </dgm:pt>
    <dgm:pt modelId="{ABF5C8F7-BB89-407D-8DB0-6A14F5AEC13F}" type="sibTrans" cxnId="{67CA93C6-7693-4A1D-9ABF-23DBB3446853}">
      <dgm:prSet/>
      <dgm:spPr/>
      <dgm:t>
        <a:bodyPr/>
        <a:lstStyle/>
        <a:p>
          <a:endParaRPr lang="en-US"/>
        </a:p>
      </dgm:t>
    </dgm:pt>
    <dgm:pt modelId="{363D7BEB-18A2-4503-804F-69181729C894}">
      <dgm:prSet custT="1"/>
      <dgm:spPr>
        <a:solidFill>
          <a:srgbClr val="FF33CC"/>
        </a:solidFill>
      </dgm:spPr>
      <dgm:t>
        <a:bodyPr/>
        <a:lstStyle/>
        <a:p>
          <a:r>
            <a:rPr lang="en-IN" sz="1500" b="1" dirty="0" smtClean="0">
              <a:latin typeface="Arial" pitchFamily="34" charset="0"/>
              <a:cs typeface="Arial" pitchFamily="34" charset="0"/>
            </a:rPr>
            <a:t>ITSARs</a:t>
          </a:r>
          <a:endParaRPr lang="en-IN" sz="1500" b="1" dirty="0">
            <a:latin typeface="Arial" pitchFamily="34" charset="0"/>
            <a:cs typeface="Arial" pitchFamily="34" charset="0"/>
          </a:endParaRPr>
        </a:p>
      </dgm:t>
    </dgm:pt>
    <dgm:pt modelId="{6F563E62-188D-4B1B-9B6B-14F623AFE175}" type="parTrans" cxnId="{15E4E66D-F131-43FD-8D9D-12199D6868AB}">
      <dgm:prSet/>
      <dgm:spPr/>
      <dgm:t>
        <a:bodyPr/>
        <a:lstStyle/>
        <a:p>
          <a:endParaRPr lang="en-IN"/>
        </a:p>
      </dgm:t>
    </dgm:pt>
    <dgm:pt modelId="{AB3869B2-E265-4327-8B57-369313780275}" type="sibTrans" cxnId="{15E4E66D-F131-43FD-8D9D-12199D6868AB}">
      <dgm:prSet/>
      <dgm:spPr/>
      <dgm:t>
        <a:bodyPr/>
        <a:lstStyle/>
        <a:p>
          <a:endParaRPr lang="en-IN"/>
        </a:p>
      </dgm:t>
    </dgm:pt>
    <dgm:pt modelId="{44ED5676-8209-4BB3-BA36-07EBAD37A379}">
      <dgm:prSet custT="1"/>
      <dgm:spPr>
        <a:solidFill>
          <a:srgbClr val="FFC000"/>
        </a:solidFill>
      </dgm:spPr>
      <dgm:t>
        <a:bodyPr/>
        <a:lstStyle/>
        <a:p>
          <a:r>
            <a:rPr lang="en-IN" sz="1500" b="1" dirty="0" smtClean="0">
              <a:latin typeface="Arial" pitchFamily="34" charset="0"/>
              <a:cs typeface="Arial" pitchFamily="34" charset="0"/>
            </a:rPr>
            <a:t>TSTLs</a:t>
          </a:r>
          <a:endParaRPr lang="en-IN" sz="1500" b="1" dirty="0">
            <a:latin typeface="Arial" pitchFamily="34" charset="0"/>
            <a:cs typeface="Arial" pitchFamily="34" charset="0"/>
          </a:endParaRPr>
        </a:p>
      </dgm:t>
    </dgm:pt>
    <dgm:pt modelId="{D6D9F3E2-715E-4DDE-845E-53E0F5C17855}" type="parTrans" cxnId="{22580AA5-6BC5-48D5-986F-013E3124603C}">
      <dgm:prSet/>
      <dgm:spPr/>
      <dgm:t>
        <a:bodyPr/>
        <a:lstStyle/>
        <a:p>
          <a:endParaRPr lang="en-IN"/>
        </a:p>
      </dgm:t>
    </dgm:pt>
    <dgm:pt modelId="{CE633DA1-691E-4A40-ADFF-35109B5C0F4C}" type="sibTrans" cxnId="{22580AA5-6BC5-48D5-986F-013E3124603C}">
      <dgm:prSet/>
      <dgm:spPr/>
      <dgm:t>
        <a:bodyPr/>
        <a:lstStyle/>
        <a:p>
          <a:endParaRPr lang="en-IN"/>
        </a:p>
      </dgm:t>
    </dgm:pt>
    <dgm:pt modelId="{6E5C7B60-4EF3-467D-8D68-4C59309546E9}" type="pres">
      <dgm:prSet presAssocID="{D54032E3-FE5B-4575-8AC8-9FA799D53ABB}" presName="Name0" presStyleCnt="0">
        <dgm:presLayoutVars>
          <dgm:chMax val="7"/>
          <dgm:chPref val="7"/>
          <dgm:dir/>
        </dgm:presLayoutVars>
      </dgm:prSet>
      <dgm:spPr/>
      <dgm:t>
        <a:bodyPr/>
        <a:lstStyle/>
        <a:p>
          <a:endParaRPr lang="en-IN"/>
        </a:p>
      </dgm:t>
    </dgm:pt>
    <dgm:pt modelId="{EDF9FE38-A5B9-4014-9B67-C42DFE7B40AF}" type="pres">
      <dgm:prSet presAssocID="{D54032E3-FE5B-4575-8AC8-9FA799D53ABB}" presName="Name1" presStyleCnt="0"/>
      <dgm:spPr/>
      <dgm:t>
        <a:bodyPr/>
        <a:lstStyle/>
        <a:p>
          <a:endParaRPr lang="en-IN"/>
        </a:p>
      </dgm:t>
    </dgm:pt>
    <dgm:pt modelId="{60E5FD41-6F44-4D78-8EBD-F2DBAC9E93ED}" type="pres">
      <dgm:prSet presAssocID="{D54032E3-FE5B-4575-8AC8-9FA799D53ABB}" presName="cycle" presStyleCnt="0"/>
      <dgm:spPr/>
      <dgm:t>
        <a:bodyPr/>
        <a:lstStyle/>
        <a:p>
          <a:endParaRPr lang="en-IN"/>
        </a:p>
      </dgm:t>
    </dgm:pt>
    <dgm:pt modelId="{BA24734B-C196-438C-9ACC-3DB8AE89D1BF}" type="pres">
      <dgm:prSet presAssocID="{D54032E3-FE5B-4575-8AC8-9FA799D53ABB}" presName="srcNode" presStyleLbl="node1" presStyleIdx="0" presStyleCnt="7"/>
      <dgm:spPr/>
      <dgm:t>
        <a:bodyPr/>
        <a:lstStyle/>
        <a:p>
          <a:endParaRPr lang="en-IN"/>
        </a:p>
      </dgm:t>
    </dgm:pt>
    <dgm:pt modelId="{EDB38907-3976-4FBF-8318-ACB99BD17F62}" type="pres">
      <dgm:prSet presAssocID="{D54032E3-FE5B-4575-8AC8-9FA799D53ABB}" presName="conn" presStyleLbl="parChTrans1D2" presStyleIdx="0" presStyleCnt="1"/>
      <dgm:spPr/>
      <dgm:t>
        <a:bodyPr/>
        <a:lstStyle/>
        <a:p>
          <a:endParaRPr lang="en-IN"/>
        </a:p>
      </dgm:t>
    </dgm:pt>
    <dgm:pt modelId="{BEDB89B4-48CE-4EB3-8F1F-451B06433948}" type="pres">
      <dgm:prSet presAssocID="{D54032E3-FE5B-4575-8AC8-9FA799D53ABB}" presName="extraNode" presStyleLbl="node1" presStyleIdx="0" presStyleCnt="7"/>
      <dgm:spPr/>
      <dgm:t>
        <a:bodyPr/>
        <a:lstStyle/>
        <a:p>
          <a:endParaRPr lang="en-IN"/>
        </a:p>
      </dgm:t>
    </dgm:pt>
    <dgm:pt modelId="{8FAB4CE7-D21C-4CAB-AC08-8D8247B8E3D8}" type="pres">
      <dgm:prSet presAssocID="{D54032E3-FE5B-4575-8AC8-9FA799D53ABB}" presName="dstNode" presStyleLbl="node1" presStyleIdx="0" presStyleCnt="7"/>
      <dgm:spPr/>
      <dgm:t>
        <a:bodyPr/>
        <a:lstStyle/>
        <a:p>
          <a:endParaRPr lang="en-IN"/>
        </a:p>
      </dgm:t>
    </dgm:pt>
    <dgm:pt modelId="{D0C56324-66A9-44C3-8740-B771DF51A7EF}" type="pres">
      <dgm:prSet presAssocID="{170F6C14-73C6-407F-8C83-7B5812238B99}" presName="text_1" presStyleLbl="node1" presStyleIdx="0" presStyleCnt="7">
        <dgm:presLayoutVars>
          <dgm:bulletEnabled val="1"/>
        </dgm:presLayoutVars>
      </dgm:prSet>
      <dgm:spPr/>
      <dgm:t>
        <a:bodyPr/>
        <a:lstStyle/>
        <a:p>
          <a:endParaRPr lang="en-IN"/>
        </a:p>
      </dgm:t>
    </dgm:pt>
    <dgm:pt modelId="{5D483636-C11A-40C2-B9F9-B9008A142249}" type="pres">
      <dgm:prSet presAssocID="{170F6C14-73C6-407F-8C83-7B5812238B99}" presName="accent_1" presStyleCnt="0"/>
      <dgm:spPr/>
      <dgm:t>
        <a:bodyPr/>
        <a:lstStyle/>
        <a:p>
          <a:endParaRPr lang="en-IN"/>
        </a:p>
      </dgm:t>
    </dgm:pt>
    <dgm:pt modelId="{41FE8003-E5B9-479C-89C1-47122556C6DE}" type="pres">
      <dgm:prSet presAssocID="{170F6C14-73C6-407F-8C83-7B5812238B99}" presName="accentRepeatNode" presStyleLbl="solidFgAcc1" presStyleIdx="0" presStyleCnt="7"/>
      <dgm:spPr/>
      <dgm:t>
        <a:bodyPr/>
        <a:lstStyle/>
        <a:p>
          <a:endParaRPr lang="en-IN"/>
        </a:p>
      </dgm:t>
    </dgm:pt>
    <dgm:pt modelId="{214F3953-73E6-4009-8A0C-8DEF8B4199AF}" type="pres">
      <dgm:prSet presAssocID="{7460AEF2-6A67-4DA5-AFAF-01AE2AB7EEBD}" presName="text_2" presStyleLbl="node1" presStyleIdx="1" presStyleCnt="7">
        <dgm:presLayoutVars>
          <dgm:bulletEnabled val="1"/>
        </dgm:presLayoutVars>
      </dgm:prSet>
      <dgm:spPr/>
      <dgm:t>
        <a:bodyPr/>
        <a:lstStyle/>
        <a:p>
          <a:endParaRPr lang="en-IN"/>
        </a:p>
      </dgm:t>
    </dgm:pt>
    <dgm:pt modelId="{BA594E59-A228-4BD4-A651-AA91AE943E10}" type="pres">
      <dgm:prSet presAssocID="{7460AEF2-6A67-4DA5-AFAF-01AE2AB7EEBD}" presName="accent_2" presStyleCnt="0"/>
      <dgm:spPr/>
      <dgm:t>
        <a:bodyPr/>
        <a:lstStyle/>
        <a:p>
          <a:endParaRPr lang="en-IN"/>
        </a:p>
      </dgm:t>
    </dgm:pt>
    <dgm:pt modelId="{975BF38E-9707-480C-9C3C-929ECD440CEF}" type="pres">
      <dgm:prSet presAssocID="{7460AEF2-6A67-4DA5-AFAF-01AE2AB7EEBD}" presName="accentRepeatNode" presStyleLbl="solidFgAcc1" presStyleIdx="1" presStyleCnt="7"/>
      <dgm:spPr/>
      <dgm:t>
        <a:bodyPr/>
        <a:lstStyle/>
        <a:p>
          <a:endParaRPr lang="en-IN"/>
        </a:p>
      </dgm:t>
    </dgm:pt>
    <dgm:pt modelId="{D6E04671-E29D-44D8-ABAE-5E90A511439E}" type="pres">
      <dgm:prSet presAssocID="{BE6A60E3-BE83-482D-A2B4-C92ECF9DF5FF}" presName="text_3" presStyleLbl="node1" presStyleIdx="2" presStyleCnt="7">
        <dgm:presLayoutVars>
          <dgm:bulletEnabled val="1"/>
        </dgm:presLayoutVars>
      </dgm:prSet>
      <dgm:spPr/>
      <dgm:t>
        <a:bodyPr/>
        <a:lstStyle/>
        <a:p>
          <a:endParaRPr lang="en-IN"/>
        </a:p>
      </dgm:t>
    </dgm:pt>
    <dgm:pt modelId="{AD4C423E-C7F9-4E60-A19F-4309EF07CF38}" type="pres">
      <dgm:prSet presAssocID="{BE6A60E3-BE83-482D-A2B4-C92ECF9DF5FF}" presName="accent_3" presStyleCnt="0"/>
      <dgm:spPr/>
      <dgm:t>
        <a:bodyPr/>
        <a:lstStyle/>
        <a:p>
          <a:endParaRPr lang="en-IN"/>
        </a:p>
      </dgm:t>
    </dgm:pt>
    <dgm:pt modelId="{32F96B45-C4D5-4D73-BD8A-7FEFBC64F649}" type="pres">
      <dgm:prSet presAssocID="{BE6A60E3-BE83-482D-A2B4-C92ECF9DF5FF}" presName="accentRepeatNode" presStyleLbl="solidFgAcc1" presStyleIdx="2" presStyleCnt="7"/>
      <dgm:spPr/>
      <dgm:t>
        <a:bodyPr/>
        <a:lstStyle/>
        <a:p>
          <a:endParaRPr lang="en-IN"/>
        </a:p>
      </dgm:t>
    </dgm:pt>
    <dgm:pt modelId="{C6FF9221-9F20-4BF8-B1D4-8DD8A690418A}" type="pres">
      <dgm:prSet presAssocID="{126466BA-0DF3-4318-BAC3-BFABD3A40597}" presName="text_4" presStyleLbl="node1" presStyleIdx="3" presStyleCnt="7">
        <dgm:presLayoutVars>
          <dgm:bulletEnabled val="1"/>
        </dgm:presLayoutVars>
      </dgm:prSet>
      <dgm:spPr/>
      <dgm:t>
        <a:bodyPr/>
        <a:lstStyle/>
        <a:p>
          <a:endParaRPr lang="en-IN"/>
        </a:p>
      </dgm:t>
    </dgm:pt>
    <dgm:pt modelId="{992D0C38-D108-4297-8C35-09325E29C037}" type="pres">
      <dgm:prSet presAssocID="{126466BA-0DF3-4318-BAC3-BFABD3A40597}" presName="accent_4" presStyleCnt="0"/>
      <dgm:spPr/>
      <dgm:t>
        <a:bodyPr/>
        <a:lstStyle/>
        <a:p>
          <a:endParaRPr lang="en-IN"/>
        </a:p>
      </dgm:t>
    </dgm:pt>
    <dgm:pt modelId="{C7C8D8F0-B47D-4371-B3AA-DA1456B4EE60}" type="pres">
      <dgm:prSet presAssocID="{126466BA-0DF3-4318-BAC3-BFABD3A40597}" presName="accentRepeatNode" presStyleLbl="solidFgAcc1" presStyleIdx="3" presStyleCnt="7"/>
      <dgm:spPr/>
      <dgm:t>
        <a:bodyPr/>
        <a:lstStyle/>
        <a:p>
          <a:endParaRPr lang="en-IN"/>
        </a:p>
      </dgm:t>
    </dgm:pt>
    <dgm:pt modelId="{784F4957-C97C-4F04-90D3-A420EA8395FE}" type="pres">
      <dgm:prSet presAssocID="{FFDF00B5-A825-4450-9740-5B9B01A87278}" presName="text_5" presStyleLbl="node1" presStyleIdx="4" presStyleCnt="7">
        <dgm:presLayoutVars>
          <dgm:bulletEnabled val="1"/>
        </dgm:presLayoutVars>
      </dgm:prSet>
      <dgm:spPr/>
      <dgm:t>
        <a:bodyPr/>
        <a:lstStyle/>
        <a:p>
          <a:endParaRPr lang="en-IN"/>
        </a:p>
      </dgm:t>
    </dgm:pt>
    <dgm:pt modelId="{4E779559-6A9B-4D7B-8366-EE126A3A969A}" type="pres">
      <dgm:prSet presAssocID="{FFDF00B5-A825-4450-9740-5B9B01A87278}" presName="accent_5" presStyleCnt="0"/>
      <dgm:spPr/>
      <dgm:t>
        <a:bodyPr/>
        <a:lstStyle/>
        <a:p>
          <a:endParaRPr lang="en-IN"/>
        </a:p>
      </dgm:t>
    </dgm:pt>
    <dgm:pt modelId="{388CF397-6204-4BE3-AA0D-C84A855F6A1A}" type="pres">
      <dgm:prSet presAssocID="{FFDF00B5-A825-4450-9740-5B9B01A87278}" presName="accentRepeatNode" presStyleLbl="solidFgAcc1" presStyleIdx="4" presStyleCnt="7"/>
      <dgm:spPr/>
      <dgm:t>
        <a:bodyPr/>
        <a:lstStyle/>
        <a:p>
          <a:endParaRPr lang="en-IN"/>
        </a:p>
      </dgm:t>
    </dgm:pt>
    <dgm:pt modelId="{3153CCC5-9487-47C4-A25C-8594048D439D}" type="pres">
      <dgm:prSet presAssocID="{363D7BEB-18A2-4503-804F-69181729C894}" presName="text_6" presStyleLbl="node1" presStyleIdx="5" presStyleCnt="7">
        <dgm:presLayoutVars>
          <dgm:bulletEnabled val="1"/>
        </dgm:presLayoutVars>
      </dgm:prSet>
      <dgm:spPr/>
      <dgm:t>
        <a:bodyPr/>
        <a:lstStyle/>
        <a:p>
          <a:endParaRPr lang="en-IN"/>
        </a:p>
      </dgm:t>
    </dgm:pt>
    <dgm:pt modelId="{DB346BB9-6095-4163-9A1A-84D639888520}" type="pres">
      <dgm:prSet presAssocID="{363D7BEB-18A2-4503-804F-69181729C894}" presName="accent_6" presStyleCnt="0"/>
      <dgm:spPr/>
      <dgm:t>
        <a:bodyPr/>
        <a:lstStyle/>
        <a:p>
          <a:endParaRPr lang="en-IN"/>
        </a:p>
      </dgm:t>
    </dgm:pt>
    <dgm:pt modelId="{D14AC7BD-931D-418C-AB13-6801351DC25C}" type="pres">
      <dgm:prSet presAssocID="{363D7BEB-18A2-4503-804F-69181729C894}" presName="accentRepeatNode" presStyleLbl="solidFgAcc1" presStyleIdx="5" presStyleCnt="7"/>
      <dgm:spPr/>
      <dgm:t>
        <a:bodyPr/>
        <a:lstStyle/>
        <a:p>
          <a:endParaRPr lang="en-IN"/>
        </a:p>
      </dgm:t>
    </dgm:pt>
    <dgm:pt modelId="{C2DD1A2A-B3ED-4DA8-8AC1-BE65BACEAD18}" type="pres">
      <dgm:prSet presAssocID="{44ED5676-8209-4BB3-BA36-07EBAD37A379}" presName="text_7" presStyleLbl="node1" presStyleIdx="6" presStyleCnt="7">
        <dgm:presLayoutVars>
          <dgm:bulletEnabled val="1"/>
        </dgm:presLayoutVars>
      </dgm:prSet>
      <dgm:spPr/>
      <dgm:t>
        <a:bodyPr/>
        <a:lstStyle/>
        <a:p>
          <a:endParaRPr lang="en-IN"/>
        </a:p>
      </dgm:t>
    </dgm:pt>
    <dgm:pt modelId="{9B028589-7769-4A64-91F2-2C5393CC1FC9}" type="pres">
      <dgm:prSet presAssocID="{44ED5676-8209-4BB3-BA36-07EBAD37A379}" presName="accent_7" presStyleCnt="0"/>
      <dgm:spPr/>
      <dgm:t>
        <a:bodyPr/>
        <a:lstStyle/>
        <a:p>
          <a:endParaRPr lang="en-IN"/>
        </a:p>
      </dgm:t>
    </dgm:pt>
    <dgm:pt modelId="{2DE69CA8-3295-4097-80CA-19BAF9E13713}" type="pres">
      <dgm:prSet presAssocID="{44ED5676-8209-4BB3-BA36-07EBAD37A379}" presName="accentRepeatNode" presStyleLbl="solidFgAcc1" presStyleIdx="6" presStyleCnt="7"/>
      <dgm:spPr/>
      <dgm:t>
        <a:bodyPr/>
        <a:lstStyle/>
        <a:p>
          <a:endParaRPr lang="en-IN"/>
        </a:p>
      </dgm:t>
    </dgm:pt>
  </dgm:ptLst>
  <dgm:cxnLst>
    <dgm:cxn modelId="{DD457140-9C48-4E8E-A4F0-29E6BF5940BC}" type="presOf" srcId="{D54032E3-FE5B-4575-8AC8-9FA799D53ABB}" destId="{6E5C7B60-4EF3-467D-8D68-4C59309546E9}" srcOrd="0" destOrd="0" presId="urn:microsoft.com/office/officeart/2008/layout/VerticalCurvedList"/>
    <dgm:cxn modelId="{5D4F95FD-9D23-474C-BF34-B056C93D72B6}" type="presOf" srcId="{170F6C14-73C6-407F-8C83-7B5812238B99}" destId="{D0C56324-66A9-44C3-8740-B771DF51A7EF}" srcOrd="0" destOrd="0" presId="urn:microsoft.com/office/officeart/2008/layout/VerticalCurvedList"/>
    <dgm:cxn modelId="{BCDE7034-5896-4824-B0A0-FF72B99112C0}" type="presOf" srcId="{BE6A60E3-BE83-482D-A2B4-C92ECF9DF5FF}" destId="{D6E04671-E29D-44D8-ABAE-5E90A511439E}" srcOrd="0" destOrd="0" presId="urn:microsoft.com/office/officeart/2008/layout/VerticalCurvedList"/>
    <dgm:cxn modelId="{4F32B047-BCDC-4E6B-B329-BDCF437BEB67}" type="presOf" srcId="{126466BA-0DF3-4318-BAC3-BFABD3A40597}" destId="{C6FF9221-9F20-4BF8-B1D4-8DD8A690418A}" srcOrd="0" destOrd="0" presId="urn:microsoft.com/office/officeart/2008/layout/VerticalCurvedList"/>
    <dgm:cxn modelId="{22580AA5-6BC5-48D5-986F-013E3124603C}" srcId="{D54032E3-FE5B-4575-8AC8-9FA799D53ABB}" destId="{44ED5676-8209-4BB3-BA36-07EBAD37A379}" srcOrd="6" destOrd="0" parTransId="{D6D9F3E2-715E-4DDE-845E-53E0F5C17855}" sibTransId="{CE633DA1-691E-4A40-ADFF-35109B5C0F4C}"/>
    <dgm:cxn modelId="{67CA93C6-7693-4A1D-9ABF-23DBB3446853}" srcId="{D54032E3-FE5B-4575-8AC8-9FA799D53ABB}" destId="{FFDF00B5-A825-4450-9740-5B9B01A87278}" srcOrd="4" destOrd="0" parTransId="{CC7FB3B0-E64C-4217-8F2D-2322E3AA378E}" sibTransId="{ABF5C8F7-BB89-407D-8DB0-6A14F5AEC13F}"/>
    <dgm:cxn modelId="{15E4E66D-F131-43FD-8D9D-12199D6868AB}" srcId="{D54032E3-FE5B-4575-8AC8-9FA799D53ABB}" destId="{363D7BEB-18A2-4503-804F-69181729C894}" srcOrd="5" destOrd="0" parTransId="{6F563E62-188D-4B1B-9B6B-14F623AFE175}" sibTransId="{AB3869B2-E265-4327-8B57-369313780275}"/>
    <dgm:cxn modelId="{475FEABE-FE2D-4655-9158-7EC4E6CBD2EB}" type="presOf" srcId="{620ED351-555D-4539-97DD-6A298A87D857}" destId="{EDB38907-3976-4FBF-8318-ACB99BD17F62}" srcOrd="0" destOrd="0" presId="urn:microsoft.com/office/officeart/2008/layout/VerticalCurvedList"/>
    <dgm:cxn modelId="{E1D620C1-367F-4B62-A41F-D4B7F51ED899}" srcId="{D54032E3-FE5B-4575-8AC8-9FA799D53ABB}" destId="{170F6C14-73C6-407F-8C83-7B5812238B99}" srcOrd="0" destOrd="0" parTransId="{A647F364-370B-4BD6-A034-6D3178CF665E}" sibTransId="{620ED351-555D-4539-97DD-6A298A87D857}"/>
    <dgm:cxn modelId="{D2BB622D-FF28-4179-9AA9-B3E4FCA75A70}" srcId="{D54032E3-FE5B-4575-8AC8-9FA799D53ABB}" destId="{126466BA-0DF3-4318-BAC3-BFABD3A40597}" srcOrd="3" destOrd="0" parTransId="{621A25B5-F742-4523-9F5E-6C35794EE666}" sibTransId="{8B807876-E9A0-4CD7-BBDC-195E09E69D85}"/>
    <dgm:cxn modelId="{10FAF6C5-DA31-4E36-A165-3D3C983A7E55}" type="presOf" srcId="{363D7BEB-18A2-4503-804F-69181729C894}" destId="{3153CCC5-9487-47C4-A25C-8594048D439D}" srcOrd="0" destOrd="0" presId="urn:microsoft.com/office/officeart/2008/layout/VerticalCurvedList"/>
    <dgm:cxn modelId="{CA13B421-01FD-4E37-8751-35F89DFF779B}" srcId="{D54032E3-FE5B-4575-8AC8-9FA799D53ABB}" destId="{BE6A60E3-BE83-482D-A2B4-C92ECF9DF5FF}" srcOrd="2" destOrd="0" parTransId="{9CACFF7E-3A73-4952-935E-34B1BBBD7980}" sibTransId="{9C062181-B66F-44B3-8EAD-3A5F4645E954}"/>
    <dgm:cxn modelId="{80A16B88-B19C-46B0-A3CD-CE194A7D0127}" type="presOf" srcId="{7460AEF2-6A67-4DA5-AFAF-01AE2AB7EEBD}" destId="{214F3953-73E6-4009-8A0C-8DEF8B4199AF}" srcOrd="0" destOrd="0" presId="urn:microsoft.com/office/officeart/2008/layout/VerticalCurvedList"/>
    <dgm:cxn modelId="{2007D4B0-2373-4B99-AEE3-5AE21C8B18B4}" type="presOf" srcId="{44ED5676-8209-4BB3-BA36-07EBAD37A379}" destId="{C2DD1A2A-B3ED-4DA8-8AC1-BE65BACEAD18}" srcOrd="0" destOrd="0" presId="urn:microsoft.com/office/officeart/2008/layout/VerticalCurvedList"/>
    <dgm:cxn modelId="{623F322C-6E32-40B3-A502-682050913FC5}" srcId="{D54032E3-FE5B-4575-8AC8-9FA799D53ABB}" destId="{7460AEF2-6A67-4DA5-AFAF-01AE2AB7EEBD}" srcOrd="1" destOrd="0" parTransId="{D17DFC1D-7CBE-401E-BA8A-6FA6EC7F1B07}" sibTransId="{AD01504B-8071-44CB-8CCC-6B5B70D647F5}"/>
    <dgm:cxn modelId="{50491E4B-6001-4318-A16E-46DB0E72C7C5}" type="presOf" srcId="{FFDF00B5-A825-4450-9740-5B9B01A87278}" destId="{784F4957-C97C-4F04-90D3-A420EA8395FE}" srcOrd="0" destOrd="0" presId="urn:microsoft.com/office/officeart/2008/layout/VerticalCurvedList"/>
    <dgm:cxn modelId="{177484E6-4806-4FF6-93E1-3BA9D083BA7D}" type="presParOf" srcId="{6E5C7B60-4EF3-467D-8D68-4C59309546E9}" destId="{EDF9FE38-A5B9-4014-9B67-C42DFE7B40AF}" srcOrd="0" destOrd="0" presId="urn:microsoft.com/office/officeart/2008/layout/VerticalCurvedList"/>
    <dgm:cxn modelId="{EDD0A19D-6669-41BB-8330-48300B83812C}" type="presParOf" srcId="{EDF9FE38-A5B9-4014-9B67-C42DFE7B40AF}" destId="{60E5FD41-6F44-4D78-8EBD-F2DBAC9E93ED}" srcOrd="0" destOrd="0" presId="urn:microsoft.com/office/officeart/2008/layout/VerticalCurvedList"/>
    <dgm:cxn modelId="{63872E03-6B66-48E7-9F8A-5267A6C8143C}" type="presParOf" srcId="{60E5FD41-6F44-4D78-8EBD-F2DBAC9E93ED}" destId="{BA24734B-C196-438C-9ACC-3DB8AE89D1BF}" srcOrd="0" destOrd="0" presId="urn:microsoft.com/office/officeart/2008/layout/VerticalCurvedList"/>
    <dgm:cxn modelId="{3D457D98-4E09-418B-ABF7-0B37185752C8}" type="presParOf" srcId="{60E5FD41-6F44-4D78-8EBD-F2DBAC9E93ED}" destId="{EDB38907-3976-4FBF-8318-ACB99BD17F62}" srcOrd="1" destOrd="0" presId="urn:microsoft.com/office/officeart/2008/layout/VerticalCurvedList"/>
    <dgm:cxn modelId="{7B469644-5736-4F13-8A86-6DD5A932E89E}" type="presParOf" srcId="{60E5FD41-6F44-4D78-8EBD-F2DBAC9E93ED}" destId="{BEDB89B4-48CE-4EB3-8F1F-451B06433948}" srcOrd="2" destOrd="0" presId="urn:microsoft.com/office/officeart/2008/layout/VerticalCurvedList"/>
    <dgm:cxn modelId="{A3E9F1F8-911C-4884-9315-4FE321F7F499}" type="presParOf" srcId="{60E5FD41-6F44-4D78-8EBD-F2DBAC9E93ED}" destId="{8FAB4CE7-D21C-4CAB-AC08-8D8247B8E3D8}" srcOrd="3" destOrd="0" presId="urn:microsoft.com/office/officeart/2008/layout/VerticalCurvedList"/>
    <dgm:cxn modelId="{AD21C266-3BF9-4F06-9528-883A4140CE11}" type="presParOf" srcId="{EDF9FE38-A5B9-4014-9B67-C42DFE7B40AF}" destId="{D0C56324-66A9-44C3-8740-B771DF51A7EF}" srcOrd="1" destOrd="0" presId="urn:microsoft.com/office/officeart/2008/layout/VerticalCurvedList"/>
    <dgm:cxn modelId="{6A60F9ED-4A70-4C4F-B0C7-4A86ADBB69B0}" type="presParOf" srcId="{EDF9FE38-A5B9-4014-9B67-C42DFE7B40AF}" destId="{5D483636-C11A-40C2-B9F9-B9008A142249}" srcOrd="2" destOrd="0" presId="urn:microsoft.com/office/officeart/2008/layout/VerticalCurvedList"/>
    <dgm:cxn modelId="{542B1D39-B5EA-42AB-9BF0-0F93DB217ECA}" type="presParOf" srcId="{5D483636-C11A-40C2-B9F9-B9008A142249}" destId="{41FE8003-E5B9-479C-89C1-47122556C6DE}" srcOrd="0" destOrd="0" presId="urn:microsoft.com/office/officeart/2008/layout/VerticalCurvedList"/>
    <dgm:cxn modelId="{3121E570-8BA6-49CE-9671-BF5BD1D71903}" type="presParOf" srcId="{EDF9FE38-A5B9-4014-9B67-C42DFE7B40AF}" destId="{214F3953-73E6-4009-8A0C-8DEF8B4199AF}" srcOrd="3" destOrd="0" presId="urn:microsoft.com/office/officeart/2008/layout/VerticalCurvedList"/>
    <dgm:cxn modelId="{5D508566-3B19-40DE-A8CB-BE9375D171F1}" type="presParOf" srcId="{EDF9FE38-A5B9-4014-9B67-C42DFE7B40AF}" destId="{BA594E59-A228-4BD4-A651-AA91AE943E10}" srcOrd="4" destOrd="0" presId="urn:microsoft.com/office/officeart/2008/layout/VerticalCurvedList"/>
    <dgm:cxn modelId="{01AB3BFF-8696-44FC-BF14-EBBFE3709E18}" type="presParOf" srcId="{BA594E59-A228-4BD4-A651-AA91AE943E10}" destId="{975BF38E-9707-480C-9C3C-929ECD440CEF}" srcOrd="0" destOrd="0" presId="urn:microsoft.com/office/officeart/2008/layout/VerticalCurvedList"/>
    <dgm:cxn modelId="{56A7D9C4-92D4-4772-A9A7-9FC8DAE11B4F}" type="presParOf" srcId="{EDF9FE38-A5B9-4014-9B67-C42DFE7B40AF}" destId="{D6E04671-E29D-44D8-ABAE-5E90A511439E}" srcOrd="5" destOrd="0" presId="urn:microsoft.com/office/officeart/2008/layout/VerticalCurvedList"/>
    <dgm:cxn modelId="{D88F1A4F-4040-4D2A-AD79-93F71411335B}" type="presParOf" srcId="{EDF9FE38-A5B9-4014-9B67-C42DFE7B40AF}" destId="{AD4C423E-C7F9-4E60-A19F-4309EF07CF38}" srcOrd="6" destOrd="0" presId="urn:microsoft.com/office/officeart/2008/layout/VerticalCurvedList"/>
    <dgm:cxn modelId="{825372E4-1AD2-4D80-8219-0B9336195510}" type="presParOf" srcId="{AD4C423E-C7F9-4E60-A19F-4309EF07CF38}" destId="{32F96B45-C4D5-4D73-BD8A-7FEFBC64F649}" srcOrd="0" destOrd="0" presId="urn:microsoft.com/office/officeart/2008/layout/VerticalCurvedList"/>
    <dgm:cxn modelId="{F7FBA847-0CF6-4ECF-AB5F-2DD4C2A31C3C}" type="presParOf" srcId="{EDF9FE38-A5B9-4014-9B67-C42DFE7B40AF}" destId="{C6FF9221-9F20-4BF8-B1D4-8DD8A690418A}" srcOrd="7" destOrd="0" presId="urn:microsoft.com/office/officeart/2008/layout/VerticalCurvedList"/>
    <dgm:cxn modelId="{DA856D55-E7E0-49F9-A133-3018D26B09A6}" type="presParOf" srcId="{EDF9FE38-A5B9-4014-9B67-C42DFE7B40AF}" destId="{992D0C38-D108-4297-8C35-09325E29C037}" srcOrd="8" destOrd="0" presId="urn:microsoft.com/office/officeart/2008/layout/VerticalCurvedList"/>
    <dgm:cxn modelId="{56B46874-F21A-49E6-8335-20380E3BE00E}" type="presParOf" srcId="{992D0C38-D108-4297-8C35-09325E29C037}" destId="{C7C8D8F0-B47D-4371-B3AA-DA1456B4EE60}" srcOrd="0" destOrd="0" presId="urn:microsoft.com/office/officeart/2008/layout/VerticalCurvedList"/>
    <dgm:cxn modelId="{71371BA3-20A6-4EEB-9DA8-699798DB2C40}" type="presParOf" srcId="{EDF9FE38-A5B9-4014-9B67-C42DFE7B40AF}" destId="{784F4957-C97C-4F04-90D3-A420EA8395FE}" srcOrd="9" destOrd="0" presId="urn:microsoft.com/office/officeart/2008/layout/VerticalCurvedList"/>
    <dgm:cxn modelId="{EC24EE9E-466F-4A68-A814-FD46FDDCF95F}" type="presParOf" srcId="{EDF9FE38-A5B9-4014-9B67-C42DFE7B40AF}" destId="{4E779559-6A9B-4D7B-8366-EE126A3A969A}" srcOrd="10" destOrd="0" presId="urn:microsoft.com/office/officeart/2008/layout/VerticalCurvedList"/>
    <dgm:cxn modelId="{5A982B8E-D982-4C62-9229-1BA9AFFE784B}" type="presParOf" srcId="{4E779559-6A9B-4D7B-8366-EE126A3A969A}" destId="{388CF397-6204-4BE3-AA0D-C84A855F6A1A}" srcOrd="0" destOrd="0" presId="urn:microsoft.com/office/officeart/2008/layout/VerticalCurvedList"/>
    <dgm:cxn modelId="{31C1406D-220B-4D9A-A31E-E711CC8AA156}" type="presParOf" srcId="{EDF9FE38-A5B9-4014-9B67-C42DFE7B40AF}" destId="{3153CCC5-9487-47C4-A25C-8594048D439D}" srcOrd="11" destOrd="0" presId="urn:microsoft.com/office/officeart/2008/layout/VerticalCurvedList"/>
    <dgm:cxn modelId="{B7D99301-C07C-4FBD-B102-260AAE1F0BAA}" type="presParOf" srcId="{EDF9FE38-A5B9-4014-9B67-C42DFE7B40AF}" destId="{DB346BB9-6095-4163-9A1A-84D639888520}" srcOrd="12" destOrd="0" presId="urn:microsoft.com/office/officeart/2008/layout/VerticalCurvedList"/>
    <dgm:cxn modelId="{F39965B1-479C-42BE-8671-7322B761DC1F}" type="presParOf" srcId="{DB346BB9-6095-4163-9A1A-84D639888520}" destId="{D14AC7BD-931D-418C-AB13-6801351DC25C}" srcOrd="0" destOrd="0" presId="urn:microsoft.com/office/officeart/2008/layout/VerticalCurvedList"/>
    <dgm:cxn modelId="{DFD67998-B779-458A-AE6F-003D129587EB}" type="presParOf" srcId="{EDF9FE38-A5B9-4014-9B67-C42DFE7B40AF}" destId="{C2DD1A2A-B3ED-4DA8-8AC1-BE65BACEAD18}" srcOrd="13" destOrd="0" presId="urn:microsoft.com/office/officeart/2008/layout/VerticalCurvedList"/>
    <dgm:cxn modelId="{D1A5E67C-FAF2-4F3F-9F6D-05DAE4B9B1BC}" type="presParOf" srcId="{EDF9FE38-A5B9-4014-9B67-C42DFE7B40AF}" destId="{9B028589-7769-4A64-91F2-2C5393CC1FC9}" srcOrd="14" destOrd="0" presId="urn:microsoft.com/office/officeart/2008/layout/VerticalCurvedList"/>
    <dgm:cxn modelId="{C85D9043-D771-4CE9-A43A-0568DAF8E5C5}" type="presParOf" srcId="{9B028589-7769-4A64-91F2-2C5393CC1FC9}" destId="{2DE69CA8-3295-4097-80CA-19BAF9E1371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AD8483-E35A-4F3C-AE16-E6C782CA4113}" type="doc">
      <dgm:prSet loTypeId="urn:microsoft.com/office/officeart/2005/8/layout/default" loCatId="list" qsTypeId="urn:microsoft.com/office/officeart/2005/8/quickstyle/3d1" qsCatId="3D" csTypeId="urn:microsoft.com/office/officeart/2005/8/colors/accent6_2" csCatId="accent6" phldr="1"/>
      <dgm:spPr/>
      <dgm:t>
        <a:bodyPr/>
        <a:lstStyle/>
        <a:p>
          <a:endParaRPr lang="en-US"/>
        </a:p>
      </dgm:t>
    </dgm:pt>
    <dgm:pt modelId="{FD181F8F-8D0D-4C5B-85FE-8E127758357A}">
      <dgm:prSet phldrT="[Text]"/>
      <dgm:spPr/>
      <dgm:t>
        <a:bodyPr/>
        <a:lstStyle/>
        <a:p>
          <a:r>
            <a:rPr lang="en-US" altLang="en-US" b="1" dirty="0">
              <a:latin typeface="Arial" pitchFamily="34" charset="0"/>
              <a:cs typeface="Arial" pitchFamily="34" charset="0"/>
            </a:rPr>
            <a:t>Security concepts</a:t>
          </a:r>
          <a:endParaRPr lang="en-US" b="1" dirty="0">
            <a:latin typeface="Arial" pitchFamily="34" charset="0"/>
            <a:cs typeface="Arial" pitchFamily="34" charset="0"/>
          </a:endParaRPr>
        </a:p>
      </dgm:t>
    </dgm:pt>
    <dgm:pt modelId="{7E4BCD1C-FF79-453E-9FCA-01E1BCDA40C7}" type="parTrans" cxnId="{AC7C00DC-27A9-4392-AEF6-470ED6232A5E}">
      <dgm:prSet/>
      <dgm:spPr/>
      <dgm:t>
        <a:bodyPr/>
        <a:lstStyle/>
        <a:p>
          <a:endParaRPr lang="en-US"/>
        </a:p>
      </dgm:t>
    </dgm:pt>
    <dgm:pt modelId="{F7086DD4-36F4-4391-9D7E-048CE558DD66}" type="sibTrans" cxnId="{AC7C00DC-27A9-4392-AEF6-470ED6232A5E}">
      <dgm:prSet/>
      <dgm:spPr/>
      <dgm:t>
        <a:bodyPr/>
        <a:lstStyle/>
        <a:p>
          <a:endParaRPr lang="en-US"/>
        </a:p>
      </dgm:t>
    </dgm:pt>
    <dgm:pt modelId="{220BF53C-94E1-403A-9D14-50AEF176C678}">
      <dgm:prSet phldrT="[Text]"/>
      <dgm:spPr/>
      <dgm:t>
        <a:bodyPr/>
        <a:lstStyle/>
        <a:p>
          <a:r>
            <a:rPr lang="en-US" altLang="en-US" b="1" dirty="0">
              <a:latin typeface="Arial" pitchFamily="34" charset="0"/>
              <a:cs typeface="Arial" pitchFamily="34" charset="0"/>
            </a:rPr>
            <a:t>Training </a:t>
          </a:r>
          <a:endParaRPr lang="en-US" b="1" dirty="0">
            <a:latin typeface="Arial" pitchFamily="34" charset="0"/>
            <a:cs typeface="Arial" pitchFamily="34" charset="0"/>
          </a:endParaRPr>
        </a:p>
      </dgm:t>
    </dgm:pt>
    <dgm:pt modelId="{8B0A1A7D-4571-40E5-A528-0C6848818E8F}" type="parTrans" cxnId="{B69A7862-2575-41A3-BC57-B8BF8E42C25F}">
      <dgm:prSet/>
      <dgm:spPr/>
      <dgm:t>
        <a:bodyPr/>
        <a:lstStyle/>
        <a:p>
          <a:endParaRPr lang="en-US"/>
        </a:p>
      </dgm:t>
    </dgm:pt>
    <dgm:pt modelId="{F4E0D55D-0D30-460E-BCC7-9F0BC67FD57F}" type="sibTrans" cxnId="{B69A7862-2575-41A3-BC57-B8BF8E42C25F}">
      <dgm:prSet/>
      <dgm:spPr/>
      <dgm:t>
        <a:bodyPr/>
        <a:lstStyle/>
        <a:p>
          <a:endParaRPr lang="en-US"/>
        </a:p>
      </dgm:t>
    </dgm:pt>
    <dgm:pt modelId="{72441ADD-DF45-43D7-8106-4C91A072F696}">
      <dgm:prSet phldrT="[Text]"/>
      <dgm:spPr/>
      <dgm:t>
        <a:bodyPr/>
        <a:lstStyle/>
        <a:p>
          <a:r>
            <a:rPr lang="en-US" altLang="en-US" b="1" dirty="0">
              <a:latin typeface="Arial" pitchFamily="34" charset="0"/>
              <a:cs typeface="Arial" pitchFamily="34" charset="0"/>
            </a:rPr>
            <a:t>Risk management</a:t>
          </a:r>
          <a:endParaRPr lang="en-US" b="1" dirty="0">
            <a:latin typeface="Arial" pitchFamily="34" charset="0"/>
            <a:cs typeface="Arial" pitchFamily="34" charset="0"/>
          </a:endParaRPr>
        </a:p>
      </dgm:t>
    </dgm:pt>
    <dgm:pt modelId="{3B220C8C-CACA-424E-B081-BEF445218455}" type="parTrans" cxnId="{15C5F55D-6117-452C-896C-49D4F7F150F9}">
      <dgm:prSet/>
      <dgm:spPr/>
      <dgm:t>
        <a:bodyPr/>
        <a:lstStyle/>
        <a:p>
          <a:endParaRPr lang="en-US"/>
        </a:p>
      </dgm:t>
    </dgm:pt>
    <dgm:pt modelId="{2D4E17F8-A87A-4BE5-826B-7E67AB588EEF}" type="sibTrans" cxnId="{15C5F55D-6117-452C-896C-49D4F7F150F9}">
      <dgm:prSet/>
      <dgm:spPr/>
      <dgm:t>
        <a:bodyPr/>
        <a:lstStyle/>
        <a:p>
          <a:endParaRPr lang="en-US"/>
        </a:p>
      </dgm:t>
    </dgm:pt>
    <dgm:pt modelId="{97746C0A-1C66-4D39-8E1E-3988F5A86387}">
      <dgm:prSet/>
      <dgm:spPr/>
      <dgm:t>
        <a:bodyPr/>
        <a:lstStyle/>
        <a:p>
          <a:r>
            <a:rPr lang="en-US" altLang="en-US" b="1" dirty="0">
              <a:latin typeface="Arial" pitchFamily="34" charset="0"/>
              <a:cs typeface="Arial" pitchFamily="34" charset="0"/>
            </a:rPr>
            <a:t>Policies</a:t>
          </a:r>
          <a:endParaRPr lang="en-US" b="1" dirty="0">
            <a:latin typeface="Arial" pitchFamily="34" charset="0"/>
            <a:cs typeface="Arial" pitchFamily="34" charset="0"/>
          </a:endParaRPr>
        </a:p>
      </dgm:t>
    </dgm:pt>
    <dgm:pt modelId="{8E61F762-5115-4A3F-B390-4104C1FA17A2}" type="parTrans" cxnId="{E178EB0D-0BE9-458B-93B5-273F2CE1641A}">
      <dgm:prSet/>
      <dgm:spPr/>
      <dgm:t>
        <a:bodyPr/>
        <a:lstStyle/>
        <a:p>
          <a:endParaRPr lang="en-US"/>
        </a:p>
      </dgm:t>
    </dgm:pt>
    <dgm:pt modelId="{F0F24E57-D431-406C-BF03-E24572427C9C}" type="sibTrans" cxnId="{E178EB0D-0BE9-458B-93B5-273F2CE1641A}">
      <dgm:prSet/>
      <dgm:spPr/>
      <dgm:t>
        <a:bodyPr/>
        <a:lstStyle/>
        <a:p>
          <a:endParaRPr lang="en-US"/>
        </a:p>
      </dgm:t>
    </dgm:pt>
    <dgm:pt modelId="{A391B6B1-BDD4-4E9C-92B3-D4BA09F7C5C1}">
      <dgm:prSet/>
      <dgm:spPr/>
      <dgm:t>
        <a:bodyPr/>
        <a:lstStyle/>
        <a:p>
          <a:r>
            <a:rPr lang="en-US" b="1" dirty="0">
              <a:latin typeface="Arial" pitchFamily="34" charset="0"/>
              <a:cs typeface="Arial" pitchFamily="34" charset="0"/>
            </a:rPr>
            <a:t>Guidelines</a:t>
          </a:r>
        </a:p>
      </dgm:t>
    </dgm:pt>
    <dgm:pt modelId="{D29E59B6-D1C2-4828-8009-42DA73F2B479}" type="parTrans" cxnId="{587364A3-4BD6-4517-986C-7DB2EDE499B8}">
      <dgm:prSet/>
      <dgm:spPr/>
      <dgm:t>
        <a:bodyPr/>
        <a:lstStyle/>
        <a:p>
          <a:endParaRPr lang="en-US"/>
        </a:p>
      </dgm:t>
    </dgm:pt>
    <dgm:pt modelId="{94B03919-609F-4A67-BD45-3EC81338649E}" type="sibTrans" cxnId="{587364A3-4BD6-4517-986C-7DB2EDE499B8}">
      <dgm:prSet/>
      <dgm:spPr/>
      <dgm:t>
        <a:bodyPr/>
        <a:lstStyle/>
        <a:p>
          <a:endParaRPr lang="en-US"/>
        </a:p>
      </dgm:t>
    </dgm:pt>
    <dgm:pt modelId="{64108266-2DB9-43F0-B166-A7AF1A9F5A22}">
      <dgm:prSet custT="1"/>
      <dgm:spPr/>
      <dgm:t>
        <a:bodyPr/>
        <a:lstStyle/>
        <a:p>
          <a:r>
            <a:rPr lang="en-US" altLang="en-US" sz="2400" b="1" dirty="0">
              <a:latin typeface="Arial" pitchFamily="34" charset="0"/>
              <a:cs typeface="Arial" pitchFamily="34" charset="0"/>
            </a:rPr>
            <a:t>Security safeguards</a:t>
          </a:r>
          <a:endParaRPr lang="en-US" sz="2400" b="1" dirty="0">
            <a:latin typeface="Arial" pitchFamily="34" charset="0"/>
            <a:cs typeface="Arial" pitchFamily="34" charset="0"/>
          </a:endParaRPr>
        </a:p>
      </dgm:t>
    </dgm:pt>
    <dgm:pt modelId="{17DB2D2C-A082-445B-B00A-04E32BBAFE6A}" type="parTrans" cxnId="{B6B0281B-5CA8-471C-B277-D10A35A59667}">
      <dgm:prSet/>
      <dgm:spPr/>
      <dgm:t>
        <a:bodyPr/>
        <a:lstStyle/>
        <a:p>
          <a:endParaRPr lang="en-US"/>
        </a:p>
      </dgm:t>
    </dgm:pt>
    <dgm:pt modelId="{AE0F4E27-5BFF-4C4B-82D7-F56E79AF4ACE}" type="sibTrans" cxnId="{B6B0281B-5CA8-471C-B277-D10A35A59667}">
      <dgm:prSet/>
      <dgm:spPr/>
      <dgm:t>
        <a:bodyPr/>
        <a:lstStyle/>
        <a:p>
          <a:endParaRPr lang="en-US"/>
        </a:p>
      </dgm:t>
    </dgm:pt>
    <dgm:pt modelId="{26594996-4C6D-45F0-9C77-3A624F6D0CFF}">
      <dgm:prSet/>
      <dgm:spPr/>
      <dgm:t>
        <a:bodyPr/>
        <a:lstStyle/>
        <a:p>
          <a:r>
            <a:rPr lang="en-IN" b="1" dirty="0">
              <a:latin typeface="Arial" pitchFamily="34" charset="0"/>
              <a:cs typeface="Arial" pitchFamily="34" charset="0"/>
            </a:rPr>
            <a:t>Recovery Strategy</a:t>
          </a:r>
          <a:endParaRPr lang="en-US" b="1" dirty="0">
            <a:latin typeface="Arial" pitchFamily="34" charset="0"/>
            <a:cs typeface="Arial" pitchFamily="34" charset="0"/>
          </a:endParaRPr>
        </a:p>
      </dgm:t>
    </dgm:pt>
    <dgm:pt modelId="{929F5F71-65DA-447B-9E24-9A9C1D42792A}" type="parTrans" cxnId="{45334858-FB76-45F5-A4EE-E62C6D52179A}">
      <dgm:prSet/>
      <dgm:spPr/>
      <dgm:t>
        <a:bodyPr/>
        <a:lstStyle/>
        <a:p>
          <a:endParaRPr lang="en-US"/>
        </a:p>
      </dgm:t>
    </dgm:pt>
    <dgm:pt modelId="{EAFB1D49-DC16-484F-A900-0FEDD2FD2BCE}" type="sibTrans" cxnId="{45334858-FB76-45F5-A4EE-E62C6D52179A}">
      <dgm:prSet/>
      <dgm:spPr/>
      <dgm:t>
        <a:bodyPr/>
        <a:lstStyle/>
        <a:p>
          <a:endParaRPr lang="en-US"/>
        </a:p>
      </dgm:t>
    </dgm:pt>
    <dgm:pt modelId="{9352D970-4429-4654-B8CF-F7D5684B2CF3}">
      <dgm:prSet/>
      <dgm:spPr/>
      <dgm:t>
        <a:bodyPr/>
        <a:lstStyle/>
        <a:p>
          <a:r>
            <a:rPr lang="en-US" altLang="en-US" b="1">
              <a:latin typeface="Arial" pitchFamily="34" charset="0"/>
              <a:cs typeface="Arial" pitchFamily="34" charset="0"/>
            </a:rPr>
            <a:t>Tools</a:t>
          </a:r>
          <a:endParaRPr lang="en-IN"/>
        </a:p>
      </dgm:t>
    </dgm:pt>
    <dgm:pt modelId="{3A11260D-878B-4D46-ACF8-B9B9B8C55A8C}" type="parTrans" cxnId="{9062E406-BDA6-454D-B715-73DA2C09B16E}">
      <dgm:prSet/>
      <dgm:spPr/>
      <dgm:t>
        <a:bodyPr/>
        <a:lstStyle/>
        <a:p>
          <a:endParaRPr lang="en-IN"/>
        </a:p>
      </dgm:t>
    </dgm:pt>
    <dgm:pt modelId="{4CAF4328-0A01-4533-98B6-2AE78E9937EC}" type="sibTrans" cxnId="{9062E406-BDA6-454D-B715-73DA2C09B16E}">
      <dgm:prSet/>
      <dgm:spPr/>
      <dgm:t>
        <a:bodyPr/>
        <a:lstStyle/>
        <a:p>
          <a:endParaRPr lang="en-IN"/>
        </a:p>
      </dgm:t>
    </dgm:pt>
    <dgm:pt modelId="{0474E5F6-39F0-47C5-B86A-E9EC2F0D0406}" type="pres">
      <dgm:prSet presAssocID="{09AD8483-E35A-4F3C-AE16-E6C782CA4113}" presName="diagram" presStyleCnt="0">
        <dgm:presLayoutVars>
          <dgm:dir/>
          <dgm:resizeHandles val="exact"/>
        </dgm:presLayoutVars>
      </dgm:prSet>
      <dgm:spPr/>
      <dgm:t>
        <a:bodyPr/>
        <a:lstStyle/>
        <a:p>
          <a:endParaRPr lang="en-IN"/>
        </a:p>
      </dgm:t>
    </dgm:pt>
    <dgm:pt modelId="{0DBA2075-ADA3-4C60-86A4-A010A394EAB4}" type="pres">
      <dgm:prSet presAssocID="{FD181F8F-8D0D-4C5B-85FE-8E127758357A}" presName="node" presStyleLbl="node1" presStyleIdx="0" presStyleCnt="8">
        <dgm:presLayoutVars>
          <dgm:bulletEnabled val="1"/>
        </dgm:presLayoutVars>
      </dgm:prSet>
      <dgm:spPr/>
      <dgm:t>
        <a:bodyPr/>
        <a:lstStyle/>
        <a:p>
          <a:endParaRPr lang="en-IN"/>
        </a:p>
      </dgm:t>
    </dgm:pt>
    <dgm:pt modelId="{08A2F59E-C645-4D09-A211-EDB39921D66F}" type="pres">
      <dgm:prSet presAssocID="{F7086DD4-36F4-4391-9D7E-048CE558DD66}" presName="sibTrans" presStyleCnt="0"/>
      <dgm:spPr/>
    </dgm:pt>
    <dgm:pt modelId="{0F53386A-A3DF-4ABB-B05B-AEEE6742E691}" type="pres">
      <dgm:prSet presAssocID="{64108266-2DB9-43F0-B166-A7AF1A9F5A22}" presName="node" presStyleLbl="node1" presStyleIdx="1" presStyleCnt="8">
        <dgm:presLayoutVars>
          <dgm:bulletEnabled val="1"/>
        </dgm:presLayoutVars>
      </dgm:prSet>
      <dgm:spPr/>
      <dgm:t>
        <a:bodyPr/>
        <a:lstStyle/>
        <a:p>
          <a:endParaRPr lang="en-IN"/>
        </a:p>
      </dgm:t>
    </dgm:pt>
    <dgm:pt modelId="{FC1B04C2-5490-4F6A-89DE-8E98998348AB}" type="pres">
      <dgm:prSet presAssocID="{AE0F4E27-5BFF-4C4B-82D7-F56E79AF4ACE}" presName="sibTrans" presStyleCnt="0"/>
      <dgm:spPr/>
    </dgm:pt>
    <dgm:pt modelId="{4C748867-C095-452F-80AF-2EAB88BC5C6B}" type="pres">
      <dgm:prSet presAssocID="{97746C0A-1C66-4D39-8E1E-3988F5A86387}" presName="node" presStyleLbl="node1" presStyleIdx="2" presStyleCnt="8">
        <dgm:presLayoutVars>
          <dgm:bulletEnabled val="1"/>
        </dgm:presLayoutVars>
      </dgm:prSet>
      <dgm:spPr/>
      <dgm:t>
        <a:bodyPr/>
        <a:lstStyle/>
        <a:p>
          <a:endParaRPr lang="en-IN"/>
        </a:p>
      </dgm:t>
    </dgm:pt>
    <dgm:pt modelId="{EF86AD0C-55FD-43B0-8FD8-D7D69C6A60BD}" type="pres">
      <dgm:prSet presAssocID="{F0F24E57-D431-406C-BF03-E24572427C9C}" presName="sibTrans" presStyleCnt="0"/>
      <dgm:spPr/>
    </dgm:pt>
    <dgm:pt modelId="{758A8217-EE4A-44AA-83AA-C68CB1D8DE30}" type="pres">
      <dgm:prSet presAssocID="{A391B6B1-BDD4-4E9C-92B3-D4BA09F7C5C1}" presName="node" presStyleLbl="node1" presStyleIdx="3" presStyleCnt="8">
        <dgm:presLayoutVars>
          <dgm:bulletEnabled val="1"/>
        </dgm:presLayoutVars>
      </dgm:prSet>
      <dgm:spPr/>
      <dgm:t>
        <a:bodyPr/>
        <a:lstStyle/>
        <a:p>
          <a:endParaRPr lang="en-IN"/>
        </a:p>
      </dgm:t>
    </dgm:pt>
    <dgm:pt modelId="{7B9829F7-0312-4697-9867-BC3D2FD5DB1F}" type="pres">
      <dgm:prSet presAssocID="{94B03919-609F-4A67-BD45-3EC81338649E}" presName="sibTrans" presStyleCnt="0"/>
      <dgm:spPr/>
    </dgm:pt>
    <dgm:pt modelId="{90F6CDA6-8183-41EA-93CD-F90B0F3A2DBD}" type="pres">
      <dgm:prSet presAssocID="{9352D970-4429-4654-B8CF-F7D5684B2CF3}" presName="node" presStyleLbl="node1" presStyleIdx="4" presStyleCnt="8">
        <dgm:presLayoutVars>
          <dgm:bulletEnabled val="1"/>
        </dgm:presLayoutVars>
      </dgm:prSet>
      <dgm:spPr/>
      <dgm:t>
        <a:bodyPr/>
        <a:lstStyle/>
        <a:p>
          <a:endParaRPr lang="en-IN"/>
        </a:p>
      </dgm:t>
    </dgm:pt>
    <dgm:pt modelId="{6344CB63-45E2-4DE3-8018-C21735342FBD}" type="pres">
      <dgm:prSet presAssocID="{4CAF4328-0A01-4533-98B6-2AE78E9937EC}" presName="sibTrans" presStyleCnt="0"/>
      <dgm:spPr/>
    </dgm:pt>
    <dgm:pt modelId="{3384E39A-53EF-4714-B494-C32796EF3060}" type="pres">
      <dgm:prSet presAssocID="{220BF53C-94E1-403A-9D14-50AEF176C678}" presName="node" presStyleLbl="node1" presStyleIdx="5" presStyleCnt="8">
        <dgm:presLayoutVars>
          <dgm:bulletEnabled val="1"/>
        </dgm:presLayoutVars>
      </dgm:prSet>
      <dgm:spPr/>
      <dgm:t>
        <a:bodyPr/>
        <a:lstStyle/>
        <a:p>
          <a:endParaRPr lang="en-IN"/>
        </a:p>
      </dgm:t>
    </dgm:pt>
    <dgm:pt modelId="{B0CC1E83-A039-47E9-9FFE-2E89C4B2D5CF}" type="pres">
      <dgm:prSet presAssocID="{F4E0D55D-0D30-460E-BCC7-9F0BC67FD57F}" presName="sibTrans" presStyleCnt="0"/>
      <dgm:spPr/>
    </dgm:pt>
    <dgm:pt modelId="{F275AC9B-8016-40AF-95AC-939BB19DDDDB}" type="pres">
      <dgm:prSet presAssocID="{72441ADD-DF45-43D7-8106-4C91A072F696}" presName="node" presStyleLbl="node1" presStyleIdx="6" presStyleCnt="8">
        <dgm:presLayoutVars>
          <dgm:bulletEnabled val="1"/>
        </dgm:presLayoutVars>
      </dgm:prSet>
      <dgm:spPr/>
      <dgm:t>
        <a:bodyPr/>
        <a:lstStyle/>
        <a:p>
          <a:endParaRPr lang="en-IN"/>
        </a:p>
      </dgm:t>
    </dgm:pt>
    <dgm:pt modelId="{93091704-8C5C-49DE-A701-68FE68E68253}" type="pres">
      <dgm:prSet presAssocID="{2D4E17F8-A87A-4BE5-826B-7E67AB588EEF}" presName="sibTrans" presStyleCnt="0"/>
      <dgm:spPr/>
    </dgm:pt>
    <dgm:pt modelId="{A0A1C18D-A544-4F5A-92BB-D00C7872076D}" type="pres">
      <dgm:prSet presAssocID="{26594996-4C6D-45F0-9C77-3A624F6D0CFF}" presName="node" presStyleLbl="node1" presStyleIdx="7" presStyleCnt="8">
        <dgm:presLayoutVars>
          <dgm:bulletEnabled val="1"/>
        </dgm:presLayoutVars>
      </dgm:prSet>
      <dgm:spPr/>
      <dgm:t>
        <a:bodyPr/>
        <a:lstStyle/>
        <a:p>
          <a:endParaRPr lang="en-IN"/>
        </a:p>
      </dgm:t>
    </dgm:pt>
  </dgm:ptLst>
  <dgm:cxnLst>
    <dgm:cxn modelId="{DC93F9A8-8262-44B2-A691-D7D3B717CA57}" type="presOf" srcId="{26594996-4C6D-45F0-9C77-3A624F6D0CFF}" destId="{A0A1C18D-A544-4F5A-92BB-D00C7872076D}" srcOrd="0" destOrd="0" presId="urn:microsoft.com/office/officeart/2005/8/layout/default"/>
    <dgm:cxn modelId="{3101B313-8124-4D3A-B109-1CB069D926D5}" type="presOf" srcId="{09AD8483-E35A-4F3C-AE16-E6C782CA4113}" destId="{0474E5F6-39F0-47C5-B86A-E9EC2F0D0406}" srcOrd="0" destOrd="0" presId="urn:microsoft.com/office/officeart/2005/8/layout/default"/>
    <dgm:cxn modelId="{E79D2001-9699-4B67-9206-BE72CC5CE3FD}" type="presOf" srcId="{64108266-2DB9-43F0-B166-A7AF1A9F5A22}" destId="{0F53386A-A3DF-4ABB-B05B-AEEE6742E691}" srcOrd="0" destOrd="0" presId="urn:microsoft.com/office/officeart/2005/8/layout/default"/>
    <dgm:cxn modelId="{B69A7862-2575-41A3-BC57-B8BF8E42C25F}" srcId="{09AD8483-E35A-4F3C-AE16-E6C782CA4113}" destId="{220BF53C-94E1-403A-9D14-50AEF176C678}" srcOrd="5" destOrd="0" parTransId="{8B0A1A7D-4571-40E5-A528-0C6848818E8F}" sibTransId="{F4E0D55D-0D30-460E-BCC7-9F0BC67FD57F}"/>
    <dgm:cxn modelId="{15C5F55D-6117-452C-896C-49D4F7F150F9}" srcId="{09AD8483-E35A-4F3C-AE16-E6C782CA4113}" destId="{72441ADD-DF45-43D7-8106-4C91A072F696}" srcOrd="6" destOrd="0" parTransId="{3B220C8C-CACA-424E-B081-BEF445218455}" sibTransId="{2D4E17F8-A87A-4BE5-826B-7E67AB588EEF}"/>
    <dgm:cxn modelId="{B6B0281B-5CA8-471C-B277-D10A35A59667}" srcId="{09AD8483-E35A-4F3C-AE16-E6C782CA4113}" destId="{64108266-2DB9-43F0-B166-A7AF1A9F5A22}" srcOrd="1" destOrd="0" parTransId="{17DB2D2C-A082-445B-B00A-04E32BBAFE6A}" sibTransId="{AE0F4E27-5BFF-4C4B-82D7-F56E79AF4ACE}"/>
    <dgm:cxn modelId="{D5C4218C-099E-4709-B22E-9C61B412740C}" type="presOf" srcId="{FD181F8F-8D0D-4C5B-85FE-8E127758357A}" destId="{0DBA2075-ADA3-4C60-86A4-A010A394EAB4}" srcOrd="0" destOrd="0" presId="urn:microsoft.com/office/officeart/2005/8/layout/default"/>
    <dgm:cxn modelId="{542EBE42-7F96-49DD-AE37-878DFE327B43}" type="presOf" srcId="{A391B6B1-BDD4-4E9C-92B3-D4BA09F7C5C1}" destId="{758A8217-EE4A-44AA-83AA-C68CB1D8DE30}" srcOrd="0" destOrd="0" presId="urn:microsoft.com/office/officeart/2005/8/layout/default"/>
    <dgm:cxn modelId="{587364A3-4BD6-4517-986C-7DB2EDE499B8}" srcId="{09AD8483-E35A-4F3C-AE16-E6C782CA4113}" destId="{A391B6B1-BDD4-4E9C-92B3-D4BA09F7C5C1}" srcOrd="3" destOrd="0" parTransId="{D29E59B6-D1C2-4828-8009-42DA73F2B479}" sibTransId="{94B03919-609F-4A67-BD45-3EC81338649E}"/>
    <dgm:cxn modelId="{57F17448-5066-476D-A33C-B23461424C59}" type="presOf" srcId="{220BF53C-94E1-403A-9D14-50AEF176C678}" destId="{3384E39A-53EF-4714-B494-C32796EF3060}" srcOrd="0" destOrd="0" presId="urn:microsoft.com/office/officeart/2005/8/layout/default"/>
    <dgm:cxn modelId="{CB5C8B09-D63C-455C-BB14-B1DBB02E777A}" type="presOf" srcId="{9352D970-4429-4654-B8CF-F7D5684B2CF3}" destId="{90F6CDA6-8183-41EA-93CD-F90B0F3A2DBD}" srcOrd="0" destOrd="0" presId="urn:microsoft.com/office/officeart/2005/8/layout/default"/>
    <dgm:cxn modelId="{45334858-FB76-45F5-A4EE-E62C6D52179A}" srcId="{09AD8483-E35A-4F3C-AE16-E6C782CA4113}" destId="{26594996-4C6D-45F0-9C77-3A624F6D0CFF}" srcOrd="7" destOrd="0" parTransId="{929F5F71-65DA-447B-9E24-9A9C1D42792A}" sibTransId="{EAFB1D49-DC16-484F-A900-0FEDD2FD2BCE}"/>
    <dgm:cxn modelId="{AC7C00DC-27A9-4392-AEF6-470ED6232A5E}" srcId="{09AD8483-E35A-4F3C-AE16-E6C782CA4113}" destId="{FD181F8F-8D0D-4C5B-85FE-8E127758357A}" srcOrd="0" destOrd="0" parTransId="{7E4BCD1C-FF79-453E-9FCA-01E1BCDA40C7}" sibTransId="{F7086DD4-36F4-4391-9D7E-048CE558DD66}"/>
    <dgm:cxn modelId="{A489D86A-659F-45E2-AC8F-08B64F0606CE}" type="presOf" srcId="{72441ADD-DF45-43D7-8106-4C91A072F696}" destId="{F275AC9B-8016-40AF-95AC-939BB19DDDDB}" srcOrd="0" destOrd="0" presId="urn:microsoft.com/office/officeart/2005/8/layout/default"/>
    <dgm:cxn modelId="{E178EB0D-0BE9-458B-93B5-273F2CE1641A}" srcId="{09AD8483-E35A-4F3C-AE16-E6C782CA4113}" destId="{97746C0A-1C66-4D39-8E1E-3988F5A86387}" srcOrd="2" destOrd="0" parTransId="{8E61F762-5115-4A3F-B390-4104C1FA17A2}" sibTransId="{F0F24E57-D431-406C-BF03-E24572427C9C}"/>
    <dgm:cxn modelId="{80A4655B-6196-4352-AC89-CB24D6C71698}" type="presOf" srcId="{97746C0A-1C66-4D39-8E1E-3988F5A86387}" destId="{4C748867-C095-452F-80AF-2EAB88BC5C6B}" srcOrd="0" destOrd="0" presId="urn:microsoft.com/office/officeart/2005/8/layout/default"/>
    <dgm:cxn modelId="{9062E406-BDA6-454D-B715-73DA2C09B16E}" srcId="{09AD8483-E35A-4F3C-AE16-E6C782CA4113}" destId="{9352D970-4429-4654-B8CF-F7D5684B2CF3}" srcOrd="4" destOrd="0" parTransId="{3A11260D-878B-4D46-ACF8-B9B9B8C55A8C}" sibTransId="{4CAF4328-0A01-4533-98B6-2AE78E9937EC}"/>
    <dgm:cxn modelId="{A9ADBE1C-C1BC-4AF8-8836-CBA393EA1D98}" type="presParOf" srcId="{0474E5F6-39F0-47C5-B86A-E9EC2F0D0406}" destId="{0DBA2075-ADA3-4C60-86A4-A010A394EAB4}" srcOrd="0" destOrd="0" presId="urn:microsoft.com/office/officeart/2005/8/layout/default"/>
    <dgm:cxn modelId="{A400A78A-55DE-4B0C-ABA7-96278C4EBB4B}" type="presParOf" srcId="{0474E5F6-39F0-47C5-B86A-E9EC2F0D0406}" destId="{08A2F59E-C645-4D09-A211-EDB39921D66F}" srcOrd="1" destOrd="0" presId="urn:microsoft.com/office/officeart/2005/8/layout/default"/>
    <dgm:cxn modelId="{8A0AB037-1A6D-44A5-B499-5672B9CC5A23}" type="presParOf" srcId="{0474E5F6-39F0-47C5-B86A-E9EC2F0D0406}" destId="{0F53386A-A3DF-4ABB-B05B-AEEE6742E691}" srcOrd="2" destOrd="0" presId="urn:microsoft.com/office/officeart/2005/8/layout/default"/>
    <dgm:cxn modelId="{3DFC1983-279A-478E-AB57-78BB7CCCE814}" type="presParOf" srcId="{0474E5F6-39F0-47C5-B86A-E9EC2F0D0406}" destId="{FC1B04C2-5490-4F6A-89DE-8E98998348AB}" srcOrd="3" destOrd="0" presId="urn:microsoft.com/office/officeart/2005/8/layout/default"/>
    <dgm:cxn modelId="{514647BB-DA50-44F3-95BE-1BE0F39D4DBE}" type="presParOf" srcId="{0474E5F6-39F0-47C5-B86A-E9EC2F0D0406}" destId="{4C748867-C095-452F-80AF-2EAB88BC5C6B}" srcOrd="4" destOrd="0" presId="urn:microsoft.com/office/officeart/2005/8/layout/default"/>
    <dgm:cxn modelId="{FFC5F371-56B8-4A45-8C07-A456037B9DEC}" type="presParOf" srcId="{0474E5F6-39F0-47C5-B86A-E9EC2F0D0406}" destId="{EF86AD0C-55FD-43B0-8FD8-D7D69C6A60BD}" srcOrd="5" destOrd="0" presId="urn:microsoft.com/office/officeart/2005/8/layout/default"/>
    <dgm:cxn modelId="{564ABA17-2E8A-40D9-BD5F-DB0E22B7B78B}" type="presParOf" srcId="{0474E5F6-39F0-47C5-B86A-E9EC2F0D0406}" destId="{758A8217-EE4A-44AA-83AA-C68CB1D8DE30}" srcOrd="6" destOrd="0" presId="urn:microsoft.com/office/officeart/2005/8/layout/default"/>
    <dgm:cxn modelId="{96BC6352-756F-4CE6-B113-634403F54AF5}" type="presParOf" srcId="{0474E5F6-39F0-47C5-B86A-E9EC2F0D0406}" destId="{7B9829F7-0312-4697-9867-BC3D2FD5DB1F}" srcOrd="7" destOrd="0" presId="urn:microsoft.com/office/officeart/2005/8/layout/default"/>
    <dgm:cxn modelId="{A5BE3C02-6A7C-4ECA-930F-3A877D73E260}" type="presParOf" srcId="{0474E5F6-39F0-47C5-B86A-E9EC2F0D0406}" destId="{90F6CDA6-8183-41EA-93CD-F90B0F3A2DBD}" srcOrd="8" destOrd="0" presId="urn:microsoft.com/office/officeart/2005/8/layout/default"/>
    <dgm:cxn modelId="{873875AA-66A9-4005-9BED-D1523E939BE1}" type="presParOf" srcId="{0474E5F6-39F0-47C5-B86A-E9EC2F0D0406}" destId="{6344CB63-45E2-4DE3-8018-C21735342FBD}" srcOrd="9" destOrd="0" presId="urn:microsoft.com/office/officeart/2005/8/layout/default"/>
    <dgm:cxn modelId="{FE96DC91-3E9C-4E0C-B8A0-971A975CB8E1}" type="presParOf" srcId="{0474E5F6-39F0-47C5-B86A-E9EC2F0D0406}" destId="{3384E39A-53EF-4714-B494-C32796EF3060}" srcOrd="10" destOrd="0" presId="urn:microsoft.com/office/officeart/2005/8/layout/default"/>
    <dgm:cxn modelId="{A4B0411F-82D7-497C-9342-D5AEE6D13F97}" type="presParOf" srcId="{0474E5F6-39F0-47C5-B86A-E9EC2F0D0406}" destId="{B0CC1E83-A039-47E9-9FFE-2E89C4B2D5CF}" srcOrd="11" destOrd="0" presId="urn:microsoft.com/office/officeart/2005/8/layout/default"/>
    <dgm:cxn modelId="{C08D9BA9-2ECC-4196-A7D0-01DD3EBA8E24}" type="presParOf" srcId="{0474E5F6-39F0-47C5-B86A-E9EC2F0D0406}" destId="{F275AC9B-8016-40AF-95AC-939BB19DDDDB}" srcOrd="12" destOrd="0" presId="urn:microsoft.com/office/officeart/2005/8/layout/default"/>
    <dgm:cxn modelId="{D13FFB15-FB1E-4CF5-889A-838E1FA3A709}" type="presParOf" srcId="{0474E5F6-39F0-47C5-B86A-E9EC2F0D0406}" destId="{93091704-8C5C-49DE-A701-68FE68E68253}" srcOrd="13" destOrd="0" presId="urn:microsoft.com/office/officeart/2005/8/layout/default"/>
    <dgm:cxn modelId="{11282E54-87B7-4E8F-8F4F-A4D7F18CE618}" type="presParOf" srcId="{0474E5F6-39F0-47C5-B86A-E9EC2F0D0406}" destId="{A0A1C18D-A544-4F5A-92BB-D00C7872076D}"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B8C087A-6F4C-4CCA-9A0F-1F0A5B40AB78}" type="doc">
      <dgm:prSet loTypeId="urn:microsoft.com/office/officeart/2005/8/layout/pyramid2" loCatId="pyramid" qsTypeId="urn:microsoft.com/office/officeart/2005/8/quickstyle/3d2" qsCatId="3D" csTypeId="urn:microsoft.com/office/officeart/2005/8/colors/accent1_5" csCatId="accent1" phldr="1"/>
      <dgm:spPr/>
      <dgm:t>
        <a:bodyPr/>
        <a:lstStyle/>
        <a:p>
          <a:endParaRPr lang="en-US"/>
        </a:p>
      </dgm:t>
    </dgm:pt>
    <dgm:pt modelId="{6CE6E101-0C9E-406E-841E-866D79C73854}">
      <dgm:prSet phldrT="[Text]" custT="1"/>
      <dgm:spPr/>
      <dgm:t>
        <a:bodyPr/>
        <a:lstStyle/>
        <a:p>
          <a:r>
            <a:rPr lang="en-IN" sz="1800" b="1" dirty="0">
              <a:solidFill>
                <a:srgbClr val="00B050"/>
              </a:solidFill>
              <a:latin typeface="Arial" panose="020B0604020202020204" pitchFamily="34" charset="0"/>
              <a:cs typeface="Arial" panose="020B0604020202020204" pitchFamily="34" charset="0"/>
            </a:rPr>
            <a:t>Application</a:t>
          </a:r>
          <a:endParaRPr lang="en-US" sz="1800" b="1" dirty="0">
            <a:solidFill>
              <a:srgbClr val="00B050"/>
            </a:solidFill>
            <a:latin typeface="Arial" panose="020B0604020202020204" pitchFamily="34" charset="0"/>
            <a:cs typeface="Arial" panose="020B0604020202020204" pitchFamily="34" charset="0"/>
          </a:endParaRPr>
        </a:p>
      </dgm:t>
    </dgm:pt>
    <dgm:pt modelId="{7F2D4A58-F65A-4061-AF12-4014E8BFEAAB}" type="parTrans" cxnId="{182A4329-93C4-4C20-805F-7F803CC98A27}">
      <dgm:prSet/>
      <dgm:spPr/>
      <dgm:t>
        <a:bodyPr/>
        <a:lstStyle/>
        <a:p>
          <a:endParaRPr lang="en-US">
            <a:latin typeface="Arial" panose="020B0604020202020204" pitchFamily="34" charset="0"/>
            <a:cs typeface="Arial" panose="020B0604020202020204" pitchFamily="34" charset="0"/>
          </a:endParaRPr>
        </a:p>
      </dgm:t>
    </dgm:pt>
    <dgm:pt modelId="{6EF70F9B-A79E-44EB-8FFC-8A7616156157}" type="sibTrans" cxnId="{182A4329-93C4-4C20-805F-7F803CC98A27}">
      <dgm:prSet/>
      <dgm:spPr/>
      <dgm:t>
        <a:bodyPr/>
        <a:lstStyle/>
        <a:p>
          <a:endParaRPr lang="en-US">
            <a:latin typeface="Arial" panose="020B0604020202020204" pitchFamily="34" charset="0"/>
            <a:cs typeface="Arial" panose="020B0604020202020204" pitchFamily="34" charset="0"/>
          </a:endParaRPr>
        </a:p>
      </dgm:t>
    </dgm:pt>
    <dgm:pt modelId="{8275E576-A13F-4A64-BC18-746910394D36}">
      <dgm:prSet phldrT="[Text]" custT="1"/>
      <dgm:spPr/>
      <dgm:t>
        <a:bodyPr/>
        <a:lstStyle/>
        <a:p>
          <a:r>
            <a:rPr lang="en-IN" sz="2000" b="1" dirty="0">
              <a:solidFill>
                <a:srgbClr val="00B050"/>
              </a:solidFill>
              <a:latin typeface="Arial" panose="020B0604020202020204" pitchFamily="34" charset="0"/>
              <a:cs typeface="Arial" panose="020B0604020202020204" pitchFamily="34" charset="0"/>
            </a:rPr>
            <a:t>Services</a:t>
          </a:r>
          <a:endParaRPr lang="en-US" sz="2000" b="1" dirty="0">
            <a:solidFill>
              <a:srgbClr val="00B050"/>
            </a:solidFill>
            <a:latin typeface="Arial" panose="020B0604020202020204" pitchFamily="34" charset="0"/>
            <a:cs typeface="Arial" panose="020B0604020202020204" pitchFamily="34" charset="0"/>
          </a:endParaRPr>
        </a:p>
      </dgm:t>
    </dgm:pt>
    <dgm:pt modelId="{5CB66CAA-6A5B-4487-BD68-541F75750E31}" type="parTrans" cxnId="{DD6BC27A-9E0C-4147-A75A-7C42DC89BCC9}">
      <dgm:prSet/>
      <dgm:spPr/>
      <dgm:t>
        <a:bodyPr/>
        <a:lstStyle/>
        <a:p>
          <a:endParaRPr lang="en-US">
            <a:latin typeface="Arial" panose="020B0604020202020204" pitchFamily="34" charset="0"/>
            <a:cs typeface="Arial" panose="020B0604020202020204" pitchFamily="34" charset="0"/>
          </a:endParaRPr>
        </a:p>
      </dgm:t>
    </dgm:pt>
    <dgm:pt modelId="{1A3C2842-03E6-4F75-A815-F781EDC87A96}" type="sibTrans" cxnId="{DD6BC27A-9E0C-4147-A75A-7C42DC89BCC9}">
      <dgm:prSet/>
      <dgm:spPr/>
      <dgm:t>
        <a:bodyPr/>
        <a:lstStyle/>
        <a:p>
          <a:endParaRPr lang="en-US">
            <a:latin typeface="Arial" panose="020B0604020202020204" pitchFamily="34" charset="0"/>
            <a:cs typeface="Arial" panose="020B0604020202020204" pitchFamily="34" charset="0"/>
          </a:endParaRPr>
        </a:p>
      </dgm:t>
    </dgm:pt>
    <dgm:pt modelId="{90CA7469-4B11-467C-BB38-0FADA1936CBA}">
      <dgm:prSet phldrT="[Text]" custT="1"/>
      <dgm:spPr/>
      <dgm:t>
        <a:bodyPr/>
        <a:lstStyle/>
        <a:p>
          <a:r>
            <a:rPr lang="en-IN" sz="1800" b="1" dirty="0">
              <a:solidFill>
                <a:srgbClr val="00B050"/>
              </a:solidFill>
              <a:latin typeface="Arial" panose="020B0604020202020204" pitchFamily="34" charset="0"/>
              <a:cs typeface="Arial" panose="020B0604020202020204" pitchFamily="34" charset="0"/>
            </a:rPr>
            <a:t>Infrastructure</a:t>
          </a:r>
          <a:endParaRPr lang="en-US" sz="1800" b="1" dirty="0">
            <a:solidFill>
              <a:srgbClr val="00B050"/>
            </a:solidFill>
            <a:latin typeface="Arial" panose="020B0604020202020204" pitchFamily="34" charset="0"/>
            <a:cs typeface="Arial" panose="020B0604020202020204" pitchFamily="34" charset="0"/>
          </a:endParaRPr>
        </a:p>
      </dgm:t>
    </dgm:pt>
    <dgm:pt modelId="{41E315F6-1D84-4EC4-B194-07A691132F14}" type="parTrans" cxnId="{C7135F11-AA04-4178-BCF5-653AC4A2AF30}">
      <dgm:prSet/>
      <dgm:spPr/>
      <dgm:t>
        <a:bodyPr/>
        <a:lstStyle/>
        <a:p>
          <a:endParaRPr lang="en-US">
            <a:latin typeface="Arial" panose="020B0604020202020204" pitchFamily="34" charset="0"/>
            <a:cs typeface="Arial" panose="020B0604020202020204" pitchFamily="34" charset="0"/>
          </a:endParaRPr>
        </a:p>
      </dgm:t>
    </dgm:pt>
    <dgm:pt modelId="{1984D16E-4601-4BB6-A9E8-1FAADC9F0678}" type="sibTrans" cxnId="{C7135F11-AA04-4178-BCF5-653AC4A2AF30}">
      <dgm:prSet/>
      <dgm:spPr/>
      <dgm:t>
        <a:bodyPr/>
        <a:lstStyle/>
        <a:p>
          <a:endParaRPr lang="en-US">
            <a:latin typeface="Arial" panose="020B0604020202020204" pitchFamily="34" charset="0"/>
            <a:cs typeface="Arial" panose="020B0604020202020204" pitchFamily="34" charset="0"/>
          </a:endParaRPr>
        </a:p>
      </dgm:t>
    </dgm:pt>
    <dgm:pt modelId="{3E409FDA-95D0-4AD0-9055-EFB98CC03007}" type="pres">
      <dgm:prSet presAssocID="{6B8C087A-6F4C-4CCA-9A0F-1F0A5B40AB78}" presName="compositeShape" presStyleCnt="0">
        <dgm:presLayoutVars>
          <dgm:dir/>
          <dgm:resizeHandles/>
        </dgm:presLayoutVars>
      </dgm:prSet>
      <dgm:spPr/>
      <dgm:t>
        <a:bodyPr/>
        <a:lstStyle/>
        <a:p>
          <a:endParaRPr lang="en-IN"/>
        </a:p>
      </dgm:t>
    </dgm:pt>
    <dgm:pt modelId="{756C3EFA-5E54-491C-B4F7-855EBBD47344}" type="pres">
      <dgm:prSet presAssocID="{6B8C087A-6F4C-4CCA-9A0F-1F0A5B40AB78}" presName="pyramid" presStyleLbl="node1" presStyleIdx="0" presStyleCnt="1" custLinFactNeighborX="0" custLinFactNeighborY="7760"/>
      <dgm:spPr/>
    </dgm:pt>
    <dgm:pt modelId="{4A59958D-78BD-4053-8796-40828DBED60F}" type="pres">
      <dgm:prSet presAssocID="{6B8C087A-6F4C-4CCA-9A0F-1F0A5B40AB78}" presName="theList" presStyleCnt="0"/>
      <dgm:spPr/>
    </dgm:pt>
    <dgm:pt modelId="{E6D44F39-82FF-4979-B2BE-AD36DB16875E}" type="pres">
      <dgm:prSet presAssocID="{6CE6E101-0C9E-406E-841E-866D79C73854}" presName="aNode" presStyleLbl="fgAcc1" presStyleIdx="0" presStyleCnt="3">
        <dgm:presLayoutVars>
          <dgm:bulletEnabled val="1"/>
        </dgm:presLayoutVars>
      </dgm:prSet>
      <dgm:spPr/>
      <dgm:t>
        <a:bodyPr/>
        <a:lstStyle/>
        <a:p>
          <a:endParaRPr lang="en-IN"/>
        </a:p>
      </dgm:t>
    </dgm:pt>
    <dgm:pt modelId="{D2A9069C-2B86-4AD1-B14E-B01288617519}" type="pres">
      <dgm:prSet presAssocID="{6CE6E101-0C9E-406E-841E-866D79C73854}" presName="aSpace" presStyleCnt="0"/>
      <dgm:spPr/>
    </dgm:pt>
    <dgm:pt modelId="{133BA2F0-1B94-454E-A868-91DA4FED17B7}" type="pres">
      <dgm:prSet presAssocID="{8275E576-A13F-4A64-BC18-746910394D36}" presName="aNode" presStyleLbl="fgAcc1" presStyleIdx="1" presStyleCnt="3">
        <dgm:presLayoutVars>
          <dgm:bulletEnabled val="1"/>
        </dgm:presLayoutVars>
      </dgm:prSet>
      <dgm:spPr/>
      <dgm:t>
        <a:bodyPr/>
        <a:lstStyle/>
        <a:p>
          <a:endParaRPr lang="en-IN"/>
        </a:p>
      </dgm:t>
    </dgm:pt>
    <dgm:pt modelId="{BCA6351D-3A0B-40AC-A35B-1C27B3683C19}" type="pres">
      <dgm:prSet presAssocID="{8275E576-A13F-4A64-BC18-746910394D36}" presName="aSpace" presStyleCnt="0"/>
      <dgm:spPr/>
    </dgm:pt>
    <dgm:pt modelId="{5DCEEAEE-39E4-41B0-B769-B0B40EEC8F52}" type="pres">
      <dgm:prSet presAssocID="{90CA7469-4B11-467C-BB38-0FADA1936CBA}" presName="aNode" presStyleLbl="fgAcc1" presStyleIdx="2" presStyleCnt="3">
        <dgm:presLayoutVars>
          <dgm:bulletEnabled val="1"/>
        </dgm:presLayoutVars>
      </dgm:prSet>
      <dgm:spPr/>
      <dgm:t>
        <a:bodyPr/>
        <a:lstStyle/>
        <a:p>
          <a:endParaRPr lang="en-IN"/>
        </a:p>
      </dgm:t>
    </dgm:pt>
    <dgm:pt modelId="{B8A2FEFF-2E6D-4593-AB41-343EDAAA2B4B}" type="pres">
      <dgm:prSet presAssocID="{90CA7469-4B11-467C-BB38-0FADA1936CBA}" presName="aSpace" presStyleCnt="0"/>
      <dgm:spPr/>
    </dgm:pt>
  </dgm:ptLst>
  <dgm:cxnLst>
    <dgm:cxn modelId="{717EDCBD-5323-4EC8-B167-C9B17177B0E3}" type="presOf" srcId="{6CE6E101-0C9E-406E-841E-866D79C73854}" destId="{E6D44F39-82FF-4979-B2BE-AD36DB16875E}" srcOrd="0" destOrd="0" presId="urn:microsoft.com/office/officeart/2005/8/layout/pyramid2"/>
    <dgm:cxn modelId="{DD6BC27A-9E0C-4147-A75A-7C42DC89BCC9}" srcId="{6B8C087A-6F4C-4CCA-9A0F-1F0A5B40AB78}" destId="{8275E576-A13F-4A64-BC18-746910394D36}" srcOrd="1" destOrd="0" parTransId="{5CB66CAA-6A5B-4487-BD68-541F75750E31}" sibTransId="{1A3C2842-03E6-4F75-A815-F781EDC87A96}"/>
    <dgm:cxn modelId="{5A289308-A3E4-462F-A98D-E7CD264E1E2B}" type="presOf" srcId="{8275E576-A13F-4A64-BC18-746910394D36}" destId="{133BA2F0-1B94-454E-A868-91DA4FED17B7}" srcOrd="0" destOrd="0" presId="urn:microsoft.com/office/officeart/2005/8/layout/pyramid2"/>
    <dgm:cxn modelId="{80BD3941-7DDE-4C02-9ED1-E5C7ACFCA3D4}" type="presOf" srcId="{90CA7469-4B11-467C-BB38-0FADA1936CBA}" destId="{5DCEEAEE-39E4-41B0-B769-B0B40EEC8F52}" srcOrd="0" destOrd="0" presId="urn:microsoft.com/office/officeart/2005/8/layout/pyramid2"/>
    <dgm:cxn modelId="{182A4329-93C4-4C20-805F-7F803CC98A27}" srcId="{6B8C087A-6F4C-4CCA-9A0F-1F0A5B40AB78}" destId="{6CE6E101-0C9E-406E-841E-866D79C73854}" srcOrd="0" destOrd="0" parTransId="{7F2D4A58-F65A-4061-AF12-4014E8BFEAAB}" sibTransId="{6EF70F9B-A79E-44EB-8FFC-8A7616156157}"/>
    <dgm:cxn modelId="{1CBA6DCA-1CBE-4292-BE61-884FCD00B236}" type="presOf" srcId="{6B8C087A-6F4C-4CCA-9A0F-1F0A5B40AB78}" destId="{3E409FDA-95D0-4AD0-9055-EFB98CC03007}" srcOrd="0" destOrd="0" presId="urn:microsoft.com/office/officeart/2005/8/layout/pyramid2"/>
    <dgm:cxn modelId="{C7135F11-AA04-4178-BCF5-653AC4A2AF30}" srcId="{6B8C087A-6F4C-4CCA-9A0F-1F0A5B40AB78}" destId="{90CA7469-4B11-467C-BB38-0FADA1936CBA}" srcOrd="2" destOrd="0" parTransId="{41E315F6-1D84-4EC4-B194-07A691132F14}" sibTransId="{1984D16E-4601-4BB6-A9E8-1FAADC9F0678}"/>
    <dgm:cxn modelId="{33EC2C6A-76DA-432D-A3B9-7337DD1A0DEF}" type="presParOf" srcId="{3E409FDA-95D0-4AD0-9055-EFB98CC03007}" destId="{756C3EFA-5E54-491C-B4F7-855EBBD47344}" srcOrd="0" destOrd="0" presId="urn:microsoft.com/office/officeart/2005/8/layout/pyramid2"/>
    <dgm:cxn modelId="{5EFE3B90-1F26-4625-BB9C-38871F367884}" type="presParOf" srcId="{3E409FDA-95D0-4AD0-9055-EFB98CC03007}" destId="{4A59958D-78BD-4053-8796-40828DBED60F}" srcOrd="1" destOrd="0" presId="urn:microsoft.com/office/officeart/2005/8/layout/pyramid2"/>
    <dgm:cxn modelId="{0902536A-B8A3-4890-B413-CA3E8C9368F5}" type="presParOf" srcId="{4A59958D-78BD-4053-8796-40828DBED60F}" destId="{E6D44F39-82FF-4979-B2BE-AD36DB16875E}" srcOrd="0" destOrd="0" presId="urn:microsoft.com/office/officeart/2005/8/layout/pyramid2"/>
    <dgm:cxn modelId="{95AFCBF3-38F6-4BF3-9EE5-A834E6FEC888}" type="presParOf" srcId="{4A59958D-78BD-4053-8796-40828DBED60F}" destId="{D2A9069C-2B86-4AD1-B14E-B01288617519}" srcOrd="1" destOrd="0" presId="urn:microsoft.com/office/officeart/2005/8/layout/pyramid2"/>
    <dgm:cxn modelId="{94BC3C5A-FF22-42D5-A12E-B6EC2CFB3C69}" type="presParOf" srcId="{4A59958D-78BD-4053-8796-40828DBED60F}" destId="{133BA2F0-1B94-454E-A868-91DA4FED17B7}" srcOrd="2" destOrd="0" presId="urn:microsoft.com/office/officeart/2005/8/layout/pyramid2"/>
    <dgm:cxn modelId="{62D0681D-D051-4F07-AAD6-8A7472FA5418}" type="presParOf" srcId="{4A59958D-78BD-4053-8796-40828DBED60F}" destId="{BCA6351D-3A0B-40AC-A35B-1C27B3683C19}" srcOrd="3" destOrd="0" presId="urn:microsoft.com/office/officeart/2005/8/layout/pyramid2"/>
    <dgm:cxn modelId="{A45BD60B-09E9-470C-A090-916F2359752D}" type="presParOf" srcId="{4A59958D-78BD-4053-8796-40828DBED60F}" destId="{5DCEEAEE-39E4-41B0-B769-B0B40EEC8F52}" srcOrd="4" destOrd="0" presId="urn:microsoft.com/office/officeart/2005/8/layout/pyramid2"/>
    <dgm:cxn modelId="{2DEDAE91-21BD-4282-AAA5-34C8389EC7CD}" type="presParOf" srcId="{4A59958D-78BD-4053-8796-40828DBED60F}" destId="{B8A2FEFF-2E6D-4593-AB41-343EDAAA2B4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AAC799-F0F5-450E-82D8-C97BF87404B3}" type="doc">
      <dgm:prSet loTypeId="urn:microsoft.com/office/officeart/2005/8/layout/venn2" loCatId="relationship" qsTypeId="urn:microsoft.com/office/officeart/2005/8/quickstyle/3d4" qsCatId="3D" csTypeId="urn:microsoft.com/office/officeart/2005/8/colors/colorful1" csCatId="colorful" phldr="1"/>
      <dgm:spPr/>
      <dgm:t>
        <a:bodyPr/>
        <a:lstStyle/>
        <a:p>
          <a:endParaRPr lang="en-US"/>
        </a:p>
      </dgm:t>
    </dgm:pt>
    <dgm:pt modelId="{891A2179-2FE1-4FA6-9964-27440A5556CF}">
      <dgm:prSet phldrT="[Text]" custT="1"/>
      <dgm:spPr/>
      <dgm:t>
        <a:bodyPr/>
        <a:lstStyle/>
        <a:p>
          <a:pPr algn="ctr"/>
          <a:r>
            <a:rPr lang="en-IN" sz="1200" b="1" dirty="0">
              <a:latin typeface="Arial" pitchFamily="34" charset="0"/>
              <a:cs typeface="Arial" pitchFamily="34" charset="0"/>
            </a:rPr>
            <a:t>Information Security</a:t>
          </a:r>
          <a:endParaRPr lang="en-US" sz="1200" b="1" dirty="0">
            <a:latin typeface="Arial" pitchFamily="34" charset="0"/>
            <a:cs typeface="Arial" pitchFamily="34" charset="0"/>
          </a:endParaRPr>
        </a:p>
      </dgm:t>
    </dgm:pt>
    <dgm:pt modelId="{F0C31A84-0902-4EE6-A9D0-7581B0B7244A}" type="parTrans" cxnId="{76BCE34C-F313-453A-8B2B-93C50714988C}">
      <dgm:prSet/>
      <dgm:spPr/>
      <dgm:t>
        <a:bodyPr/>
        <a:lstStyle/>
        <a:p>
          <a:endParaRPr lang="en-US"/>
        </a:p>
      </dgm:t>
    </dgm:pt>
    <dgm:pt modelId="{D3E6B7E2-0529-4599-8411-0A084F136657}" type="sibTrans" cxnId="{76BCE34C-F313-453A-8B2B-93C50714988C}">
      <dgm:prSet/>
      <dgm:spPr/>
      <dgm:t>
        <a:bodyPr/>
        <a:lstStyle/>
        <a:p>
          <a:endParaRPr lang="en-US"/>
        </a:p>
      </dgm:t>
    </dgm:pt>
    <dgm:pt modelId="{1B240AE1-F110-485B-8C23-2DBED6F7D1BC}">
      <dgm:prSet phldrT="[Text]" custT="1"/>
      <dgm:spPr/>
      <dgm:t>
        <a:bodyPr/>
        <a:lstStyle/>
        <a:p>
          <a:r>
            <a:rPr lang="en-IN" sz="1600" b="1" dirty="0">
              <a:latin typeface="Arial" pitchFamily="34" charset="0"/>
              <a:cs typeface="Arial" pitchFamily="34" charset="0"/>
            </a:rPr>
            <a:t>Cyber Security</a:t>
          </a:r>
          <a:endParaRPr lang="en-US" sz="1600" b="1" dirty="0">
            <a:latin typeface="Arial" pitchFamily="34" charset="0"/>
            <a:cs typeface="Arial" pitchFamily="34" charset="0"/>
          </a:endParaRPr>
        </a:p>
      </dgm:t>
    </dgm:pt>
    <dgm:pt modelId="{75729312-B1DC-43FD-987C-76276A1A4865}" type="parTrans" cxnId="{FE0C45B0-48ED-4983-8709-1F1043A6B266}">
      <dgm:prSet/>
      <dgm:spPr/>
      <dgm:t>
        <a:bodyPr/>
        <a:lstStyle/>
        <a:p>
          <a:endParaRPr lang="en-US"/>
        </a:p>
      </dgm:t>
    </dgm:pt>
    <dgm:pt modelId="{E9DC6D7E-E149-4673-A64C-F6E099F854A2}" type="sibTrans" cxnId="{FE0C45B0-48ED-4983-8709-1F1043A6B266}">
      <dgm:prSet/>
      <dgm:spPr/>
      <dgm:t>
        <a:bodyPr/>
        <a:lstStyle/>
        <a:p>
          <a:endParaRPr lang="en-US"/>
        </a:p>
      </dgm:t>
    </dgm:pt>
    <dgm:pt modelId="{7D099023-E3C9-4A74-BF4F-2BF769D60B0F}">
      <dgm:prSet phldrT="[Text]" custT="1"/>
      <dgm:spPr/>
      <dgm:t>
        <a:bodyPr/>
        <a:lstStyle/>
        <a:p>
          <a:r>
            <a:rPr lang="en-IN" sz="1400" b="1" dirty="0">
              <a:latin typeface="Arial" pitchFamily="34" charset="0"/>
              <a:cs typeface="Arial" pitchFamily="34" charset="0"/>
            </a:rPr>
            <a:t>Network Security</a:t>
          </a:r>
          <a:endParaRPr lang="en-US" sz="1400" b="1" dirty="0">
            <a:latin typeface="Arial" pitchFamily="34" charset="0"/>
            <a:cs typeface="Arial" pitchFamily="34" charset="0"/>
          </a:endParaRPr>
        </a:p>
      </dgm:t>
    </dgm:pt>
    <dgm:pt modelId="{D5FB238B-0F0E-4953-95FC-A9FD597F8BAB}" type="parTrans" cxnId="{814C35A7-FB35-417F-8318-B894435735C4}">
      <dgm:prSet/>
      <dgm:spPr/>
      <dgm:t>
        <a:bodyPr/>
        <a:lstStyle/>
        <a:p>
          <a:endParaRPr lang="en-US"/>
        </a:p>
      </dgm:t>
    </dgm:pt>
    <dgm:pt modelId="{1C21685F-85D1-413B-822C-12DFCF61BFD8}" type="sibTrans" cxnId="{814C35A7-FB35-417F-8318-B894435735C4}">
      <dgm:prSet/>
      <dgm:spPr/>
      <dgm:t>
        <a:bodyPr/>
        <a:lstStyle/>
        <a:p>
          <a:endParaRPr lang="en-US"/>
        </a:p>
      </dgm:t>
    </dgm:pt>
    <dgm:pt modelId="{979EB53A-0369-4B3F-8008-517DEC64F914}">
      <dgm:prSet phldrT="[Text]"/>
      <dgm:spPr/>
      <dgm:t>
        <a:bodyPr/>
        <a:lstStyle/>
        <a:p>
          <a:r>
            <a:rPr lang="en-IN" b="1" dirty="0">
              <a:latin typeface="Arial" pitchFamily="34" charset="0"/>
              <a:cs typeface="Arial" pitchFamily="34" charset="0"/>
            </a:rPr>
            <a:t>Telecom Network Security</a:t>
          </a:r>
          <a:endParaRPr lang="en-US" b="1" dirty="0">
            <a:latin typeface="Arial" pitchFamily="34" charset="0"/>
            <a:cs typeface="Arial" pitchFamily="34" charset="0"/>
          </a:endParaRPr>
        </a:p>
      </dgm:t>
    </dgm:pt>
    <dgm:pt modelId="{6E931845-91EC-40DD-B2E1-B9DA0DC6C9F4}" type="parTrans" cxnId="{C374811F-06A8-488F-A9FF-29CBB1DB6015}">
      <dgm:prSet/>
      <dgm:spPr/>
      <dgm:t>
        <a:bodyPr/>
        <a:lstStyle/>
        <a:p>
          <a:endParaRPr lang="en-US"/>
        </a:p>
      </dgm:t>
    </dgm:pt>
    <dgm:pt modelId="{D89103FA-95A4-4501-B8D9-47F1E8B3AD99}" type="sibTrans" cxnId="{C374811F-06A8-488F-A9FF-29CBB1DB6015}">
      <dgm:prSet/>
      <dgm:spPr/>
      <dgm:t>
        <a:bodyPr/>
        <a:lstStyle/>
        <a:p>
          <a:endParaRPr lang="en-US"/>
        </a:p>
      </dgm:t>
    </dgm:pt>
    <dgm:pt modelId="{70A81551-F21D-4AFB-B97D-46347DF798FD}" type="pres">
      <dgm:prSet presAssocID="{92AAC799-F0F5-450E-82D8-C97BF87404B3}" presName="Name0" presStyleCnt="0">
        <dgm:presLayoutVars>
          <dgm:chMax val="7"/>
          <dgm:resizeHandles val="exact"/>
        </dgm:presLayoutVars>
      </dgm:prSet>
      <dgm:spPr/>
      <dgm:t>
        <a:bodyPr/>
        <a:lstStyle/>
        <a:p>
          <a:endParaRPr lang="en-IN"/>
        </a:p>
      </dgm:t>
    </dgm:pt>
    <dgm:pt modelId="{94FD106D-6D83-470F-A4B3-83C9ACE33C7E}" type="pres">
      <dgm:prSet presAssocID="{92AAC799-F0F5-450E-82D8-C97BF87404B3}" presName="comp1" presStyleCnt="0"/>
      <dgm:spPr/>
    </dgm:pt>
    <dgm:pt modelId="{61737040-031E-4424-8693-375E63A8B910}" type="pres">
      <dgm:prSet presAssocID="{92AAC799-F0F5-450E-82D8-C97BF87404B3}" presName="circle1" presStyleLbl="node1" presStyleIdx="0" presStyleCnt="4"/>
      <dgm:spPr/>
      <dgm:t>
        <a:bodyPr/>
        <a:lstStyle/>
        <a:p>
          <a:endParaRPr lang="en-IN"/>
        </a:p>
      </dgm:t>
    </dgm:pt>
    <dgm:pt modelId="{B2023482-A967-443D-A31E-6AD8F508670A}" type="pres">
      <dgm:prSet presAssocID="{92AAC799-F0F5-450E-82D8-C97BF87404B3}" presName="c1text" presStyleLbl="node1" presStyleIdx="0" presStyleCnt="4">
        <dgm:presLayoutVars>
          <dgm:bulletEnabled val="1"/>
        </dgm:presLayoutVars>
      </dgm:prSet>
      <dgm:spPr/>
      <dgm:t>
        <a:bodyPr/>
        <a:lstStyle/>
        <a:p>
          <a:endParaRPr lang="en-IN"/>
        </a:p>
      </dgm:t>
    </dgm:pt>
    <dgm:pt modelId="{E6AD4000-8AF2-4E68-B493-57C767AF4C46}" type="pres">
      <dgm:prSet presAssocID="{92AAC799-F0F5-450E-82D8-C97BF87404B3}" presName="comp2" presStyleCnt="0"/>
      <dgm:spPr/>
    </dgm:pt>
    <dgm:pt modelId="{03F23942-13EF-4966-9C23-26688CF84AB4}" type="pres">
      <dgm:prSet presAssocID="{92AAC799-F0F5-450E-82D8-C97BF87404B3}" presName="circle2" presStyleLbl="node1" presStyleIdx="1" presStyleCnt="4"/>
      <dgm:spPr/>
      <dgm:t>
        <a:bodyPr/>
        <a:lstStyle/>
        <a:p>
          <a:endParaRPr lang="en-IN"/>
        </a:p>
      </dgm:t>
    </dgm:pt>
    <dgm:pt modelId="{4B04D39C-89D9-4D93-B77D-D13FEDB441AB}" type="pres">
      <dgm:prSet presAssocID="{92AAC799-F0F5-450E-82D8-C97BF87404B3}" presName="c2text" presStyleLbl="node1" presStyleIdx="1" presStyleCnt="4">
        <dgm:presLayoutVars>
          <dgm:bulletEnabled val="1"/>
        </dgm:presLayoutVars>
      </dgm:prSet>
      <dgm:spPr/>
      <dgm:t>
        <a:bodyPr/>
        <a:lstStyle/>
        <a:p>
          <a:endParaRPr lang="en-IN"/>
        </a:p>
      </dgm:t>
    </dgm:pt>
    <dgm:pt modelId="{3ADA6E8B-D106-4D97-9EB8-C932A12976AE}" type="pres">
      <dgm:prSet presAssocID="{92AAC799-F0F5-450E-82D8-C97BF87404B3}" presName="comp3" presStyleCnt="0"/>
      <dgm:spPr/>
    </dgm:pt>
    <dgm:pt modelId="{0F8EDD9F-5821-4EE1-8C28-EB4AE5422D7C}" type="pres">
      <dgm:prSet presAssocID="{92AAC799-F0F5-450E-82D8-C97BF87404B3}" presName="circle3" presStyleLbl="node1" presStyleIdx="2" presStyleCnt="4"/>
      <dgm:spPr/>
      <dgm:t>
        <a:bodyPr/>
        <a:lstStyle/>
        <a:p>
          <a:endParaRPr lang="en-IN"/>
        </a:p>
      </dgm:t>
    </dgm:pt>
    <dgm:pt modelId="{C9887607-FF9D-41DD-9643-446B8FD2B090}" type="pres">
      <dgm:prSet presAssocID="{92AAC799-F0F5-450E-82D8-C97BF87404B3}" presName="c3text" presStyleLbl="node1" presStyleIdx="2" presStyleCnt="4">
        <dgm:presLayoutVars>
          <dgm:bulletEnabled val="1"/>
        </dgm:presLayoutVars>
      </dgm:prSet>
      <dgm:spPr/>
      <dgm:t>
        <a:bodyPr/>
        <a:lstStyle/>
        <a:p>
          <a:endParaRPr lang="en-IN"/>
        </a:p>
      </dgm:t>
    </dgm:pt>
    <dgm:pt modelId="{ACF4AC12-5858-4DDF-9101-49CBB6544724}" type="pres">
      <dgm:prSet presAssocID="{92AAC799-F0F5-450E-82D8-C97BF87404B3}" presName="comp4" presStyleCnt="0"/>
      <dgm:spPr/>
    </dgm:pt>
    <dgm:pt modelId="{FE7065E8-AD24-4CAA-A3C9-96C2AD88083F}" type="pres">
      <dgm:prSet presAssocID="{92AAC799-F0F5-450E-82D8-C97BF87404B3}" presName="circle4" presStyleLbl="node1" presStyleIdx="3" presStyleCnt="4"/>
      <dgm:spPr/>
      <dgm:t>
        <a:bodyPr/>
        <a:lstStyle/>
        <a:p>
          <a:endParaRPr lang="en-IN"/>
        </a:p>
      </dgm:t>
    </dgm:pt>
    <dgm:pt modelId="{0531024B-C532-4264-9C07-DF0D62B3E9EF}" type="pres">
      <dgm:prSet presAssocID="{92AAC799-F0F5-450E-82D8-C97BF87404B3}" presName="c4text" presStyleLbl="node1" presStyleIdx="3" presStyleCnt="4">
        <dgm:presLayoutVars>
          <dgm:bulletEnabled val="1"/>
        </dgm:presLayoutVars>
      </dgm:prSet>
      <dgm:spPr/>
      <dgm:t>
        <a:bodyPr/>
        <a:lstStyle/>
        <a:p>
          <a:endParaRPr lang="en-IN"/>
        </a:p>
      </dgm:t>
    </dgm:pt>
  </dgm:ptLst>
  <dgm:cxnLst>
    <dgm:cxn modelId="{A0180EBA-852F-4BCD-ACB4-3140D63EF5DE}" type="presOf" srcId="{92AAC799-F0F5-450E-82D8-C97BF87404B3}" destId="{70A81551-F21D-4AFB-B97D-46347DF798FD}" srcOrd="0" destOrd="0" presId="urn:microsoft.com/office/officeart/2005/8/layout/venn2"/>
    <dgm:cxn modelId="{09D2129D-AB44-4A29-B43B-3EB5C42C457B}" type="presOf" srcId="{7D099023-E3C9-4A74-BF4F-2BF769D60B0F}" destId="{C9887607-FF9D-41DD-9643-446B8FD2B090}" srcOrd="1" destOrd="0" presId="urn:microsoft.com/office/officeart/2005/8/layout/venn2"/>
    <dgm:cxn modelId="{D57FB89E-0B48-43CB-9EB0-0EE64E148234}" type="presOf" srcId="{7D099023-E3C9-4A74-BF4F-2BF769D60B0F}" destId="{0F8EDD9F-5821-4EE1-8C28-EB4AE5422D7C}" srcOrd="0" destOrd="0" presId="urn:microsoft.com/office/officeart/2005/8/layout/venn2"/>
    <dgm:cxn modelId="{76BCE34C-F313-453A-8B2B-93C50714988C}" srcId="{92AAC799-F0F5-450E-82D8-C97BF87404B3}" destId="{891A2179-2FE1-4FA6-9964-27440A5556CF}" srcOrd="0" destOrd="0" parTransId="{F0C31A84-0902-4EE6-A9D0-7581B0B7244A}" sibTransId="{D3E6B7E2-0529-4599-8411-0A084F136657}"/>
    <dgm:cxn modelId="{86EFC2A1-3662-4C76-AF2D-709A9FB42A40}" type="presOf" srcId="{1B240AE1-F110-485B-8C23-2DBED6F7D1BC}" destId="{4B04D39C-89D9-4D93-B77D-D13FEDB441AB}" srcOrd="1" destOrd="0" presId="urn:microsoft.com/office/officeart/2005/8/layout/venn2"/>
    <dgm:cxn modelId="{2F4F6B71-28D6-4A20-9C81-BB6898802483}" type="presOf" srcId="{891A2179-2FE1-4FA6-9964-27440A5556CF}" destId="{61737040-031E-4424-8693-375E63A8B910}" srcOrd="0" destOrd="0" presId="urn:microsoft.com/office/officeart/2005/8/layout/venn2"/>
    <dgm:cxn modelId="{FE0C45B0-48ED-4983-8709-1F1043A6B266}" srcId="{92AAC799-F0F5-450E-82D8-C97BF87404B3}" destId="{1B240AE1-F110-485B-8C23-2DBED6F7D1BC}" srcOrd="1" destOrd="0" parTransId="{75729312-B1DC-43FD-987C-76276A1A4865}" sibTransId="{E9DC6D7E-E149-4673-A64C-F6E099F854A2}"/>
    <dgm:cxn modelId="{4548343E-9925-4F5F-BB72-336796709B7A}" type="presOf" srcId="{891A2179-2FE1-4FA6-9964-27440A5556CF}" destId="{B2023482-A967-443D-A31E-6AD8F508670A}" srcOrd="1" destOrd="0" presId="urn:microsoft.com/office/officeart/2005/8/layout/venn2"/>
    <dgm:cxn modelId="{BCD9EE00-E2A6-4B2C-A557-CE0D71F3A0C6}" type="presOf" srcId="{1B240AE1-F110-485B-8C23-2DBED6F7D1BC}" destId="{03F23942-13EF-4966-9C23-26688CF84AB4}" srcOrd="0" destOrd="0" presId="urn:microsoft.com/office/officeart/2005/8/layout/venn2"/>
    <dgm:cxn modelId="{3B4FE620-E216-4EC6-AA71-4003712F50E7}" type="presOf" srcId="{979EB53A-0369-4B3F-8008-517DEC64F914}" destId="{FE7065E8-AD24-4CAA-A3C9-96C2AD88083F}" srcOrd="0" destOrd="0" presId="urn:microsoft.com/office/officeart/2005/8/layout/venn2"/>
    <dgm:cxn modelId="{611FC749-5BA6-4270-B6BB-AC9256E77E19}" type="presOf" srcId="{979EB53A-0369-4B3F-8008-517DEC64F914}" destId="{0531024B-C532-4264-9C07-DF0D62B3E9EF}" srcOrd="1" destOrd="0" presId="urn:microsoft.com/office/officeart/2005/8/layout/venn2"/>
    <dgm:cxn modelId="{C374811F-06A8-488F-A9FF-29CBB1DB6015}" srcId="{92AAC799-F0F5-450E-82D8-C97BF87404B3}" destId="{979EB53A-0369-4B3F-8008-517DEC64F914}" srcOrd="3" destOrd="0" parTransId="{6E931845-91EC-40DD-B2E1-B9DA0DC6C9F4}" sibTransId="{D89103FA-95A4-4501-B8D9-47F1E8B3AD99}"/>
    <dgm:cxn modelId="{814C35A7-FB35-417F-8318-B894435735C4}" srcId="{92AAC799-F0F5-450E-82D8-C97BF87404B3}" destId="{7D099023-E3C9-4A74-BF4F-2BF769D60B0F}" srcOrd="2" destOrd="0" parTransId="{D5FB238B-0F0E-4953-95FC-A9FD597F8BAB}" sibTransId="{1C21685F-85D1-413B-822C-12DFCF61BFD8}"/>
    <dgm:cxn modelId="{9B1DA156-E392-4313-8B15-B6C2CB60367E}" type="presParOf" srcId="{70A81551-F21D-4AFB-B97D-46347DF798FD}" destId="{94FD106D-6D83-470F-A4B3-83C9ACE33C7E}" srcOrd="0" destOrd="0" presId="urn:microsoft.com/office/officeart/2005/8/layout/venn2"/>
    <dgm:cxn modelId="{63DA8855-F85C-43B5-B822-B6F1A9657C9A}" type="presParOf" srcId="{94FD106D-6D83-470F-A4B3-83C9ACE33C7E}" destId="{61737040-031E-4424-8693-375E63A8B910}" srcOrd="0" destOrd="0" presId="urn:microsoft.com/office/officeart/2005/8/layout/venn2"/>
    <dgm:cxn modelId="{BB7450DB-0B77-4D12-BC57-F1E6BA6DF4E5}" type="presParOf" srcId="{94FD106D-6D83-470F-A4B3-83C9ACE33C7E}" destId="{B2023482-A967-443D-A31E-6AD8F508670A}" srcOrd="1" destOrd="0" presId="urn:microsoft.com/office/officeart/2005/8/layout/venn2"/>
    <dgm:cxn modelId="{336B3325-A92A-47C1-A524-8C2382424A79}" type="presParOf" srcId="{70A81551-F21D-4AFB-B97D-46347DF798FD}" destId="{E6AD4000-8AF2-4E68-B493-57C767AF4C46}" srcOrd="1" destOrd="0" presId="urn:microsoft.com/office/officeart/2005/8/layout/venn2"/>
    <dgm:cxn modelId="{B0168493-3AF5-4B20-A420-936C3097AC46}" type="presParOf" srcId="{E6AD4000-8AF2-4E68-B493-57C767AF4C46}" destId="{03F23942-13EF-4966-9C23-26688CF84AB4}" srcOrd="0" destOrd="0" presId="urn:microsoft.com/office/officeart/2005/8/layout/venn2"/>
    <dgm:cxn modelId="{481EEDF1-5F61-4F70-B2F4-3F9AE16AD26D}" type="presParOf" srcId="{E6AD4000-8AF2-4E68-B493-57C767AF4C46}" destId="{4B04D39C-89D9-4D93-B77D-D13FEDB441AB}" srcOrd="1" destOrd="0" presId="urn:microsoft.com/office/officeart/2005/8/layout/venn2"/>
    <dgm:cxn modelId="{7D126EB1-8303-4847-A348-0CFC8FB9AC33}" type="presParOf" srcId="{70A81551-F21D-4AFB-B97D-46347DF798FD}" destId="{3ADA6E8B-D106-4D97-9EB8-C932A12976AE}" srcOrd="2" destOrd="0" presId="urn:microsoft.com/office/officeart/2005/8/layout/venn2"/>
    <dgm:cxn modelId="{9A235D22-F527-4219-854C-044F0C154747}" type="presParOf" srcId="{3ADA6E8B-D106-4D97-9EB8-C932A12976AE}" destId="{0F8EDD9F-5821-4EE1-8C28-EB4AE5422D7C}" srcOrd="0" destOrd="0" presId="urn:microsoft.com/office/officeart/2005/8/layout/venn2"/>
    <dgm:cxn modelId="{FA6523EF-B1D6-458C-A26A-5137FC5562B8}" type="presParOf" srcId="{3ADA6E8B-D106-4D97-9EB8-C932A12976AE}" destId="{C9887607-FF9D-41DD-9643-446B8FD2B090}" srcOrd="1" destOrd="0" presId="urn:microsoft.com/office/officeart/2005/8/layout/venn2"/>
    <dgm:cxn modelId="{5C4D9434-CAF0-403C-84BE-212547EEB103}" type="presParOf" srcId="{70A81551-F21D-4AFB-B97D-46347DF798FD}" destId="{ACF4AC12-5858-4DDF-9101-49CBB6544724}" srcOrd="3" destOrd="0" presId="urn:microsoft.com/office/officeart/2005/8/layout/venn2"/>
    <dgm:cxn modelId="{A1F70511-29FC-455E-BE6E-4C51EAB029B3}" type="presParOf" srcId="{ACF4AC12-5858-4DDF-9101-49CBB6544724}" destId="{FE7065E8-AD24-4CAA-A3C9-96C2AD88083F}" srcOrd="0" destOrd="0" presId="urn:microsoft.com/office/officeart/2005/8/layout/venn2"/>
    <dgm:cxn modelId="{A0F65A17-CE02-47F6-B171-0B8CE98D5B1F}" type="presParOf" srcId="{ACF4AC12-5858-4DDF-9101-49CBB6544724}" destId="{0531024B-C532-4264-9C07-DF0D62B3E9EF}"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D06E52-9F95-47AF-8E6C-A37ACA104B6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1B6EB07E-FD98-4F81-ADDD-DEA544A2BDFD}">
      <dgm:prSet phldrT="[Text]" custT="1"/>
      <dgm:spPr/>
      <dgm:t>
        <a:bodyPr/>
        <a:lstStyle/>
        <a:p>
          <a:pPr algn="l">
            <a:spcAft>
              <a:spcPct val="35000"/>
            </a:spcAft>
          </a:pPr>
          <a:r>
            <a:rPr lang="en-IN" sz="1800" b="1" dirty="0">
              <a:solidFill>
                <a:schemeClr val="accent1">
                  <a:lumMod val="50000"/>
                </a:schemeClr>
              </a:solidFill>
              <a:latin typeface="Arial" pitchFamily="34" charset="0"/>
              <a:cs typeface="Arial" pitchFamily="34" charset="0"/>
            </a:rPr>
            <a:t>Cyber Security </a:t>
          </a:r>
        </a:p>
        <a:p>
          <a:pPr algn="just">
            <a:spcAft>
              <a:spcPts val="600"/>
            </a:spcAft>
          </a:pPr>
          <a:r>
            <a:rPr lang="en-US" sz="1400" b="1" i="0" dirty="0">
              <a:latin typeface="Arial" pitchFamily="34" charset="0"/>
              <a:cs typeface="Arial" pitchFamily="34" charset="0"/>
            </a:rPr>
            <a:t>Protects Internet-connected networks and systems from digital attacks </a:t>
          </a:r>
        </a:p>
        <a:p>
          <a:pPr algn="just">
            <a:spcAft>
              <a:spcPts val="600"/>
            </a:spcAft>
          </a:pPr>
          <a:r>
            <a:rPr lang="en-US" sz="1400" b="1" i="0" dirty="0">
              <a:latin typeface="Arial" pitchFamily="34" charset="0"/>
              <a:cs typeface="Arial" pitchFamily="34" charset="0"/>
            </a:rPr>
            <a:t>Ensures the safety of entire digital data</a:t>
          </a:r>
          <a:endParaRPr lang="en-US" sz="1400" b="1" dirty="0">
            <a:latin typeface="Arial" pitchFamily="34" charset="0"/>
            <a:cs typeface="Arial" pitchFamily="34" charset="0"/>
          </a:endParaRPr>
        </a:p>
      </dgm:t>
    </dgm:pt>
    <dgm:pt modelId="{E864880E-3B60-42E2-A553-2430F98EFB5A}" type="parTrans" cxnId="{C20B581B-4015-4F23-A412-3AC06FEC3C09}">
      <dgm:prSet/>
      <dgm:spPr/>
      <dgm:t>
        <a:bodyPr/>
        <a:lstStyle/>
        <a:p>
          <a:endParaRPr lang="en-US"/>
        </a:p>
      </dgm:t>
    </dgm:pt>
    <dgm:pt modelId="{FE23D70F-1E17-4B7F-8AA8-01EB51B00FA6}" type="sibTrans" cxnId="{C20B581B-4015-4F23-A412-3AC06FEC3C09}">
      <dgm:prSet/>
      <dgm:spPr/>
      <dgm:t>
        <a:bodyPr/>
        <a:lstStyle/>
        <a:p>
          <a:endParaRPr lang="en-US"/>
        </a:p>
      </dgm:t>
    </dgm:pt>
    <dgm:pt modelId="{B71D8DD8-DD29-4D0B-86BD-1714E919EC0D}">
      <dgm:prSet phldrT="[Text]" custT="1"/>
      <dgm:spPr/>
      <dgm:t>
        <a:bodyPr/>
        <a:lstStyle/>
        <a:p>
          <a:pPr algn="l">
            <a:spcAft>
              <a:spcPct val="35000"/>
            </a:spcAft>
          </a:pPr>
          <a:r>
            <a:rPr lang="en-IN" sz="1800" b="1" dirty="0">
              <a:solidFill>
                <a:schemeClr val="accent1">
                  <a:lumMod val="50000"/>
                </a:schemeClr>
              </a:solidFill>
              <a:latin typeface="Arial" pitchFamily="34" charset="0"/>
              <a:cs typeface="Arial" pitchFamily="34" charset="0"/>
            </a:rPr>
            <a:t>Network Security</a:t>
          </a:r>
        </a:p>
        <a:p>
          <a:pPr algn="just">
            <a:spcAft>
              <a:spcPts val="600"/>
            </a:spcAft>
          </a:pPr>
          <a:r>
            <a:rPr lang="en-US" sz="1400" b="1" i="0" dirty="0">
              <a:latin typeface="Arial" pitchFamily="34" charset="0"/>
              <a:cs typeface="Arial" pitchFamily="34" charset="0"/>
            </a:rPr>
            <a:t>Protects directories and files in a network of computers against unauthorized access, misuse and hacking</a:t>
          </a:r>
        </a:p>
        <a:p>
          <a:pPr algn="just">
            <a:spcAft>
              <a:spcPts val="600"/>
            </a:spcAft>
          </a:pPr>
          <a:r>
            <a:rPr lang="en-US" sz="1400" b="1" i="0" dirty="0">
              <a:latin typeface="Arial" pitchFamily="34" charset="0"/>
              <a:cs typeface="Arial" pitchFamily="34" charset="0"/>
            </a:rPr>
            <a:t>Ensures the safety of only transmit data</a:t>
          </a:r>
          <a:endParaRPr lang="en-US" sz="1400" b="1" dirty="0">
            <a:latin typeface="Arial" pitchFamily="34" charset="0"/>
            <a:cs typeface="Arial" pitchFamily="34" charset="0"/>
          </a:endParaRPr>
        </a:p>
      </dgm:t>
    </dgm:pt>
    <dgm:pt modelId="{F490DEE9-0887-4628-855F-A7342E4C26A9}" type="parTrans" cxnId="{1E36A844-92D6-431F-9C81-1319F6BF47AF}">
      <dgm:prSet/>
      <dgm:spPr/>
      <dgm:t>
        <a:bodyPr/>
        <a:lstStyle/>
        <a:p>
          <a:endParaRPr lang="en-US"/>
        </a:p>
      </dgm:t>
    </dgm:pt>
    <dgm:pt modelId="{E17AC4AA-85DB-4C7E-AC0E-9E0609D3D1BE}" type="sibTrans" cxnId="{1E36A844-92D6-431F-9C81-1319F6BF47AF}">
      <dgm:prSet/>
      <dgm:spPr/>
      <dgm:t>
        <a:bodyPr/>
        <a:lstStyle/>
        <a:p>
          <a:endParaRPr lang="en-US"/>
        </a:p>
      </dgm:t>
    </dgm:pt>
    <dgm:pt modelId="{509DB3CB-9E4A-412E-B962-C18A7443D80E}">
      <dgm:prSet phldrT="[Text]" custT="1"/>
      <dgm:spPr/>
      <dgm:t>
        <a:bodyPr/>
        <a:lstStyle/>
        <a:p>
          <a:pPr algn="l"/>
          <a:r>
            <a:rPr lang="en-IN" sz="2000" b="1" dirty="0">
              <a:solidFill>
                <a:schemeClr val="accent1">
                  <a:lumMod val="50000"/>
                </a:schemeClr>
              </a:solidFill>
              <a:latin typeface="Arial" pitchFamily="34" charset="0"/>
              <a:cs typeface="Arial" pitchFamily="34" charset="0"/>
            </a:rPr>
            <a:t>Telecom Network security</a:t>
          </a:r>
        </a:p>
        <a:p>
          <a:pPr algn="just"/>
          <a:r>
            <a:rPr lang="en-US" sz="1400" b="1" i="0" dirty="0">
              <a:latin typeface="Arial" pitchFamily="34" charset="0"/>
              <a:cs typeface="Arial" pitchFamily="34" charset="0"/>
            </a:rPr>
            <a:t>Structures, techniques, transport protocols, and security measures used to provide integrity, availability, confidentiality and authentication for transmissions over private and public communication networks</a:t>
          </a:r>
          <a:endParaRPr lang="en-US" sz="1400" b="1" dirty="0">
            <a:latin typeface="Arial" pitchFamily="34" charset="0"/>
            <a:cs typeface="Arial" pitchFamily="34" charset="0"/>
          </a:endParaRPr>
        </a:p>
      </dgm:t>
    </dgm:pt>
    <dgm:pt modelId="{ACD631A5-3143-4D46-8EED-1E047419BC1C}" type="parTrans" cxnId="{1D5D571C-E07A-4C50-8C04-CAFC014076C8}">
      <dgm:prSet/>
      <dgm:spPr/>
      <dgm:t>
        <a:bodyPr/>
        <a:lstStyle/>
        <a:p>
          <a:endParaRPr lang="en-US"/>
        </a:p>
      </dgm:t>
    </dgm:pt>
    <dgm:pt modelId="{06A2BA56-E736-4ACC-B651-18F560A60FFC}" type="sibTrans" cxnId="{1D5D571C-E07A-4C50-8C04-CAFC014076C8}">
      <dgm:prSet/>
      <dgm:spPr/>
      <dgm:t>
        <a:bodyPr/>
        <a:lstStyle/>
        <a:p>
          <a:endParaRPr lang="en-US"/>
        </a:p>
      </dgm:t>
    </dgm:pt>
    <dgm:pt modelId="{E89A4FAD-8AE6-48D2-BBF7-34B0B1975A04}">
      <dgm:prSet custT="1"/>
      <dgm:spPr/>
      <dgm:t>
        <a:bodyPr/>
        <a:lstStyle/>
        <a:p>
          <a:pPr algn="l">
            <a:spcAft>
              <a:spcPct val="35000"/>
            </a:spcAft>
          </a:pPr>
          <a:r>
            <a:rPr lang="en-IN" sz="1800" b="1" dirty="0">
              <a:solidFill>
                <a:schemeClr val="accent1">
                  <a:lumMod val="50000"/>
                </a:schemeClr>
              </a:solidFill>
              <a:latin typeface="Arial" pitchFamily="34" charset="0"/>
              <a:cs typeface="Arial" pitchFamily="34" charset="0"/>
            </a:rPr>
            <a:t>Information Security</a:t>
          </a:r>
        </a:p>
        <a:p>
          <a:pPr algn="just">
            <a:spcAft>
              <a:spcPts val="600"/>
            </a:spcAft>
          </a:pPr>
          <a:r>
            <a:rPr lang="en-IN" sz="1400" b="1" dirty="0">
              <a:latin typeface="Arial" pitchFamily="34" charset="0"/>
              <a:cs typeface="Arial" pitchFamily="34" charset="0"/>
            </a:rPr>
            <a:t>Protects Information from unauthorised access, disclosure, modification and use.</a:t>
          </a:r>
        </a:p>
        <a:p>
          <a:pPr algn="just">
            <a:spcAft>
              <a:spcPts val="600"/>
            </a:spcAft>
          </a:pPr>
          <a:r>
            <a:rPr lang="en-IN" sz="1400" b="1" dirty="0">
              <a:latin typeface="Arial" pitchFamily="34" charset="0"/>
              <a:cs typeface="Arial" pitchFamily="34" charset="0"/>
            </a:rPr>
            <a:t>Ensures safety of physical data, </a:t>
          </a:r>
          <a:r>
            <a:rPr lang="en-IN" sz="1400" b="1" dirty="0" err="1">
              <a:latin typeface="Arial" pitchFamily="34" charset="0"/>
              <a:cs typeface="Arial" pitchFamily="34" charset="0"/>
            </a:rPr>
            <a:t>analog</a:t>
          </a:r>
          <a:r>
            <a:rPr lang="en-IN" sz="1400" b="1" dirty="0">
              <a:latin typeface="Arial" pitchFamily="34" charset="0"/>
              <a:cs typeface="Arial" pitchFamily="34" charset="0"/>
            </a:rPr>
            <a:t> data and digital data </a:t>
          </a:r>
          <a:endParaRPr lang="en-IN" sz="1400" b="1" i="0" dirty="0">
            <a:solidFill>
              <a:schemeClr val="accent1">
                <a:lumMod val="50000"/>
              </a:schemeClr>
            </a:solidFill>
            <a:latin typeface="Arial" pitchFamily="34" charset="0"/>
            <a:cs typeface="Arial" pitchFamily="34" charset="0"/>
          </a:endParaRPr>
        </a:p>
      </dgm:t>
    </dgm:pt>
    <dgm:pt modelId="{3B5E1CC6-00D7-4CB8-A005-73B04F1D3465}" type="parTrans" cxnId="{B4F8C4A8-BE0B-4E11-82EB-5072852F7E8C}">
      <dgm:prSet/>
      <dgm:spPr/>
      <dgm:t>
        <a:bodyPr/>
        <a:lstStyle/>
        <a:p>
          <a:endParaRPr lang="en-US"/>
        </a:p>
      </dgm:t>
    </dgm:pt>
    <dgm:pt modelId="{2B2533FF-AC73-4AE5-B4F9-85D1DCBB6D97}" type="sibTrans" cxnId="{B4F8C4A8-BE0B-4E11-82EB-5072852F7E8C}">
      <dgm:prSet/>
      <dgm:spPr/>
      <dgm:t>
        <a:bodyPr/>
        <a:lstStyle/>
        <a:p>
          <a:endParaRPr lang="en-US"/>
        </a:p>
      </dgm:t>
    </dgm:pt>
    <dgm:pt modelId="{C27CEFBC-1F53-4B57-8CA1-C901A6EC08C7}" type="pres">
      <dgm:prSet presAssocID="{88D06E52-9F95-47AF-8E6C-A37ACA104B68}" presName="linear" presStyleCnt="0">
        <dgm:presLayoutVars>
          <dgm:dir/>
          <dgm:resizeHandles val="exact"/>
        </dgm:presLayoutVars>
      </dgm:prSet>
      <dgm:spPr/>
      <dgm:t>
        <a:bodyPr/>
        <a:lstStyle/>
        <a:p>
          <a:endParaRPr lang="en-IN"/>
        </a:p>
      </dgm:t>
    </dgm:pt>
    <dgm:pt modelId="{16046ACE-5484-447E-81F0-EF62F37EF962}" type="pres">
      <dgm:prSet presAssocID="{E89A4FAD-8AE6-48D2-BBF7-34B0B1975A04}" presName="comp" presStyleCnt="0"/>
      <dgm:spPr/>
    </dgm:pt>
    <dgm:pt modelId="{09CB5CC0-8C7B-4BCC-BD22-321B1A52E4C6}" type="pres">
      <dgm:prSet presAssocID="{E89A4FAD-8AE6-48D2-BBF7-34B0B1975A04}" presName="box" presStyleLbl="node1" presStyleIdx="0" presStyleCnt="4"/>
      <dgm:spPr/>
      <dgm:t>
        <a:bodyPr/>
        <a:lstStyle/>
        <a:p>
          <a:endParaRPr lang="en-IN"/>
        </a:p>
      </dgm:t>
    </dgm:pt>
    <dgm:pt modelId="{704F06BC-C6FA-41BF-A9B0-759498E6FAE7}" type="pres">
      <dgm:prSet presAssocID="{E89A4FAD-8AE6-48D2-BBF7-34B0B1975A04}"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2A66867D-A1CE-43D4-A0BA-9F5AE3F429A6}" type="pres">
      <dgm:prSet presAssocID="{E89A4FAD-8AE6-48D2-BBF7-34B0B1975A04}" presName="text" presStyleLbl="node1" presStyleIdx="0" presStyleCnt="4">
        <dgm:presLayoutVars>
          <dgm:bulletEnabled val="1"/>
        </dgm:presLayoutVars>
      </dgm:prSet>
      <dgm:spPr/>
      <dgm:t>
        <a:bodyPr/>
        <a:lstStyle/>
        <a:p>
          <a:endParaRPr lang="en-IN"/>
        </a:p>
      </dgm:t>
    </dgm:pt>
    <dgm:pt modelId="{36F6EB2D-F9B7-4A77-AD38-95051288AEBB}" type="pres">
      <dgm:prSet presAssocID="{2B2533FF-AC73-4AE5-B4F9-85D1DCBB6D97}" presName="spacer" presStyleCnt="0"/>
      <dgm:spPr/>
    </dgm:pt>
    <dgm:pt modelId="{BA2B6921-43E0-42ED-ABE5-BC951D1EA58F}" type="pres">
      <dgm:prSet presAssocID="{1B6EB07E-FD98-4F81-ADDD-DEA544A2BDFD}" presName="comp" presStyleCnt="0"/>
      <dgm:spPr/>
    </dgm:pt>
    <dgm:pt modelId="{2220381B-6347-46EA-855C-F47EF02165DC}" type="pres">
      <dgm:prSet presAssocID="{1B6EB07E-FD98-4F81-ADDD-DEA544A2BDFD}" presName="box" presStyleLbl="node1" presStyleIdx="1" presStyleCnt="4"/>
      <dgm:spPr/>
      <dgm:t>
        <a:bodyPr/>
        <a:lstStyle/>
        <a:p>
          <a:endParaRPr lang="en-IN"/>
        </a:p>
      </dgm:t>
    </dgm:pt>
    <dgm:pt modelId="{4ED4E375-25CE-481F-A0F9-A3ED7CF3C4E8}" type="pres">
      <dgm:prSet presAssocID="{1B6EB07E-FD98-4F81-ADDD-DEA544A2BDFD}"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pt>
    <dgm:pt modelId="{CDB69A26-F7BE-4DA3-8B0A-1C126B457BD6}" type="pres">
      <dgm:prSet presAssocID="{1B6EB07E-FD98-4F81-ADDD-DEA544A2BDFD}" presName="text" presStyleLbl="node1" presStyleIdx="1" presStyleCnt="4">
        <dgm:presLayoutVars>
          <dgm:bulletEnabled val="1"/>
        </dgm:presLayoutVars>
      </dgm:prSet>
      <dgm:spPr/>
      <dgm:t>
        <a:bodyPr/>
        <a:lstStyle/>
        <a:p>
          <a:endParaRPr lang="en-IN"/>
        </a:p>
      </dgm:t>
    </dgm:pt>
    <dgm:pt modelId="{105EB50E-2E34-49BD-8C12-F589ABE4D36D}" type="pres">
      <dgm:prSet presAssocID="{FE23D70F-1E17-4B7F-8AA8-01EB51B00FA6}" presName="spacer" presStyleCnt="0"/>
      <dgm:spPr/>
    </dgm:pt>
    <dgm:pt modelId="{267E03B1-A2E4-411D-BC3E-32EA97210FBD}" type="pres">
      <dgm:prSet presAssocID="{B71D8DD8-DD29-4D0B-86BD-1714E919EC0D}" presName="comp" presStyleCnt="0"/>
      <dgm:spPr/>
    </dgm:pt>
    <dgm:pt modelId="{C689A793-295A-4C4E-8B8E-61CC8216FCC1}" type="pres">
      <dgm:prSet presAssocID="{B71D8DD8-DD29-4D0B-86BD-1714E919EC0D}" presName="box" presStyleLbl="node1" presStyleIdx="2" presStyleCnt="4"/>
      <dgm:spPr/>
      <dgm:t>
        <a:bodyPr/>
        <a:lstStyle/>
        <a:p>
          <a:endParaRPr lang="en-IN"/>
        </a:p>
      </dgm:t>
    </dgm:pt>
    <dgm:pt modelId="{15ADE894-8EF7-4BFE-825A-D006BCB5F138}" type="pres">
      <dgm:prSet presAssocID="{B71D8DD8-DD29-4D0B-86BD-1714E919EC0D}"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dgm:spPr>
    </dgm:pt>
    <dgm:pt modelId="{DD70C0BB-67A7-423B-ACF1-B6963F6F1F14}" type="pres">
      <dgm:prSet presAssocID="{B71D8DD8-DD29-4D0B-86BD-1714E919EC0D}" presName="text" presStyleLbl="node1" presStyleIdx="2" presStyleCnt="4">
        <dgm:presLayoutVars>
          <dgm:bulletEnabled val="1"/>
        </dgm:presLayoutVars>
      </dgm:prSet>
      <dgm:spPr/>
      <dgm:t>
        <a:bodyPr/>
        <a:lstStyle/>
        <a:p>
          <a:endParaRPr lang="en-IN"/>
        </a:p>
      </dgm:t>
    </dgm:pt>
    <dgm:pt modelId="{82AADA88-E952-47C1-B0E2-5AC9D13FADB8}" type="pres">
      <dgm:prSet presAssocID="{E17AC4AA-85DB-4C7E-AC0E-9E0609D3D1BE}" presName="spacer" presStyleCnt="0"/>
      <dgm:spPr/>
    </dgm:pt>
    <dgm:pt modelId="{0A4A311D-FF97-460B-9C6F-5A828AE5EB79}" type="pres">
      <dgm:prSet presAssocID="{509DB3CB-9E4A-412E-B962-C18A7443D80E}" presName="comp" presStyleCnt="0"/>
      <dgm:spPr/>
    </dgm:pt>
    <dgm:pt modelId="{AC17AB22-9F00-4BAB-86E4-29CFF8B9ACA5}" type="pres">
      <dgm:prSet presAssocID="{509DB3CB-9E4A-412E-B962-C18A7443D80E}" presName="box" presStyleLbl="node1" presStyleIdx="3" presStyleCnt="4" custLinFactNeighborX="0"/>
      <dgm:spPr/>
      <dgm:t>
        <a:bodyPr/>
        <a:lstStyle/>
        <a:p>
          <a:endParaRPr lang="en-IN"/>
        </a:p>
      </dgm:t>
    </dgm:pt>
    <dgm:pt modelId="{94A77683-85DB-4C80-A625-908EFB94BCD4}" type="pres">
      <dgm:prSet presAssocID="{509DB3CB-9E4A-412E-B962-C18A7443D80E}" presName="img" presStyleLbl="fgImgPlace1" presStyleIdx="3" presStyleCnt="4"/>
      <dgm:spPr>
        <a:blipFill rotWithShape="1">
          <a:blip xmlns:r="http://schemas.openxmlformats.org/officeDocument/2006/relationships" r:embed="rId4"/>
          <a:stretch>
            <a:fillRect/>
          </a:stretch>
        </a:blipFill>
      </dgm:spPr>
    </dgm:pt>
    <dgm:pt modelId="{14114F6B-17B0-44A0-9C7D-54BCDBF23ECD}" type="pres">
      <dgm:prSet presAssocID="{509DB3CB-9E4A-412E-B962-C18A7443D80E}" presName="text" presStyleLbl="node1" presStyleIdx="3" presStyleCnt="4">
        <dgm:presLayoutVars>
          <dgm:bulletEnabled val="1"/>
        </dgm:presLayoutVars>
      </dgm:prSet>
      <dgm:spPr/>
      <dgm:t>
        <a:bodyPr/>
        <a:lstStyle/>
        <a:p>
          <a:endParaRPr lang="en-IN"/>
        </a:p>
      </dgm:t>
    </dgm:pt>
  </dgm:ptLst>
  <dgm:cxnLst>
    <dgm:cxn modelId="{1D5D571C-E07A-4C50-8C04-CAFC014076C8}" srcId="{88D06E52-9F95-47AF-8E6C-A37ACA104B68}" destId="{509DB3CB-9E4A-412E-B962-C18A7443D80E}" srcOrd="3" destOrd="0" parTransId="{ACD631A5-3143-4D46-8EED-1E047419BC1C}" sibTransId="{06A2BA56-E736-4ACC-B651-18F560A60FFC}"/>
    <dgm:cxn modelId="{1019BFAF-CD88-4C0A-B689-056BBE75351B}" type="presOf" srcId="{509DB3CB-9E4A-412E-B962-C18A7443D80E}" destId="{14114F6B-17B0-44A0-9C7D-54BCDBF23ECD}" srcOrd="1" destOrd="0" presId="urn:microsoft.com/office/officeart/2005/8/layout/vList4"/>
    <dgm:cxn modelId="{B4F8C4A8-BE0B-4E11-82EB-5072852F7E8C}" srcId="{88D06E52-9F95-47AF-8E6C-A37ACA104B68}" destId="{E89A4FAD-8AE6-48D2-BBF7-34B0B1975A04}" srcOrd="0" destOrd="0" parTransId="{3B5E1CC6-00D7-4CB8-A005-73B04F1D3465}" sibTransId="{2B2533FF-AC73-4AE5-B4F9-85D1DCBB6D97}"/>
    <dgm:cxn modelId="{9EC07489-FFE9-49DE-91DF-46DE66BF9E75}" type="presOf" srcId="{509DB3CB-9E4A-412E-B962-C18A7443D80E}" destId="{AC17AB22-9F00-4BAB-86E4-29CFF8B9ACA5}" srcOrd="0" destOrd="0" presId="urn:microsoft.com/office/officeart/2005/8/layout/vList4"/>
    <dgm:cxn modelId="{A80597CF-C2FD-4D05-AA25-EF0EF4EC34A9}" type="presOf" srcId="{B71D8DD8-DD29-4D0B-86BD-1714E919EC0D}" destId="{C689A793-295A-4C4E-8B8E-61CC8216FCC1}" srcOrd="0" destOrd="0" presId="urn:microsoft.com/office/officeart/2005/8/layout/vList4"/>
    <dgm:cxn modelId="{DFF57337-A36C-4E8E-BAE6-50A5FDDBC03E}" type="presOf" srcId="{B71D8DD8-DD29-4D0B-86BD-1714E919EC0D}" destId="{DD70C0BB-67A7-423B-ACF1-B6963F6F1F14}" srcOrd="1" destOrd="0" presId="urn:microsoft.com/office/officeart/2005/8/layout/vList4"/>
    <dgm:cxn modelId="{1E36A844-92D6-431F-9C81-1319F6BF47AF}" srcId="{88D06E52-9F95-47AF-8E6C-A37ACA104B68}" destId="{B71D8DD8-DD29-4D0B-86BD-1714E919EC0D}" srcOrd="2" destOrd="0" parTransId="{F490DEE9-0887-4628-855F-A7342E4C26A9}" sibTransId="{E17AC4AA-85DB-4C7E-AC0E-9E0609D3D1BE}"/>
    <dgm:cxn modelId="{5ECD399D-BE6E-415D-9D88-9FCAB42C1956}" type="presOf" srcId="{88D06E52-9F95-47AF-8E6C-A37ACA104B68}" destId="{C27CEFBC-1F53-4B57-8CA1-C901A6EC08C7}" srcOrd="0" destOrd="0" presId="urn:microsoft.com/office/officeart/2005/8/layout/vList4"/>
    <dgm:cxn modelId="{83E504B4-3259-44A9-A8BE-5049214A8672}" type="presOf" srcId="{1B6EB07E-FD98-4F81-ADDD-DEA544A2BDFD}" destId="{CDB69A26-F7BE-4DA3-8B0A-1C126B457BD6}" srcOrd="1" destOrd="0" presId="urn:microsoft.com/office/officeart/2005/8/layout/vList4"/>
    <dgm:cxn modelId="{4EC74157-2458-4C36-8E9D-FACF3AE9A496}" type="presOf" srcId="{E89A4FAD-8AE6-48D2-BBF7-34B0B1975A04}" destId="{09CB5CC0-8C7B-4BCC-BD22-321B1A52E4C6}" srcOrd="0" destOrd="0" presId="urn:microsoft.com/office/officeart/2005/8/layout/vList4"/>
    <dgm:cxn modelId="{857B615C-1EEE-4211-8DF6-E7320E76C0AE}" type="presOf" srcId="{E89A4FAD-8AE6-48D2-BBF7-34B0B1975A04}" destId="{2A66867D-A1CE-43D4-A0BA-9F5AE3F429A6}" srcOrd="1" destOrd="0" presId="urn:microsoft.com/office/officeart/2005/8/layout/vList4"/>
    <dgm:cxn modelId="{0674F592-B705-40EA-B269-DAF31F727836}" type="presOf" srcId="{1B6EB07E-FD98-4F81-ADDD-DEA544A2BDFD}" destId="{2220381B-6347-46EA-855C-F47EF02165DC}" srcOrd="0" destOrd="0" presId="urn:microsoft.com/office/officeart/2005/8/layout/vList4"/>
    <dgm:cxn modelId="{C20B581B-4015-4F23-A412-3AC06FEC3C09}" srcId="{88D06E52-9F95-47AF-8E6C-A37ACA104B68}" destId="{1B6EB07E-FD98-4F81-ADDD-DEA544A2BDFD}" srcOrd="1" destOrd="0" parTransId="{E864880E-3B60-42E2-A553-2430F98EFB5A}" sibTransId="{FE23D70F-1E17-4B7F-8AA8-01EB51B00FA6}"/>
    <dgm:cxn modelId="{2E958320-C8EE-4D9F-B418-DF69E8347CFD}" type="presParOf" srcId="{C27CEFBC-1F53-4B57-8CA1-C901A6EC08C7}" destId="{16046ACE-5484-447E-81F0-EF62F37EF962}" srcOrd="0" destOrd="0" presId="urn:microsoft.com/office/officeart/2005/8/layout/vList4"/>
    <dgm:cxn modelId="{98A52291-128B-49EF-A694-101EDD6CE5C3}" type="presParOf" srcId="{16046ACE-5484-447E-81F0-EF62F37EF962}" destId="{09CB5CC0-8C7B-4BCC-BD22-321B1A52E4C6}" srcOrd="0" destOrd="0" presId="urn:microsoft.com/office/officeart/2005/8/layout/vList4"/>
    <dgm:cxn modelId="{CC06118A-13CB-4FFF-87E7-7ED04C3393B5}" type="presParOf" srcId="{16046ACE-5484-447E-81F0-EF62F37EF962}" destId="{704F06BC-C6FA-41BF-A9B0-759498E6FAE7}" srcOrd="1" destOrd="0" presId="urn:microsoft.com/office/officeart/2005/8/layout/vList4"/>
    <dgm:cxn modelId="{9366C22C-FDE3-42FD-8BCF-680CC1D9D275}" type="presParOf" srcId="{16046ACE-5484-447E-81F0-EF62F37EF962}" destId="{2A66867D-A1CE-43D4-A0BA-9F5AE3F429A6}" srcOrd="2" destOrd="0" presId="urn:microsoft.com/office/officeart/2005/8/layout/vList4"/>
    <dgm:cxn modelId="{FA903C75-D3DA-4927-904F-5CA40ED47772}" type="presParOf" srcId="{C27CEFBC-1F53-4B57-8CA1-C901A6EC08C7}" destId="{36F6EB2D-F9B7-4A77-AD38-95051288AEBB}" srcOrd="1" destOrd="0" presId="urn:microsoft.com/office/officeart/2005/8/layout/vList4"/>
    <dgm:cxn modelId="{3FB1BECB-8708-423E-962D-10F954D107A7}" type="presParOf" srcId="{C27CEFBC-1F53-4B57-8CA1-C901A6EC08C7}" destId="{BA2B6921-43E0-42ED-ABE5-BC951D1EA58F}" srcOrd="2" destOrd="0" presId="urn:microsoft.com/office/officeart/2005/8/layout/vList4"/>
    <dgm:cxn modelId="{B81312CF-0D60-4EF7-9216-689D0F7C8014}" type="presParOf" srcId="{BA2B6921-43E0-42ED-ABE5-BC951D1EA58F}" destId="{2220381B-6347-46EA-855C-F47EF02165DC}" srcOrd="0" destOrd="0" presId="urn:microsoft.com/office/officeart/2005/8/layout/vList4"/>
    <dgm:cxn modelId="{A1B69C05-9714-4EDE-BA60-2F50019CB692}" type="presParOf" srcId="{BA2B6921-43E0-42ED-ABE5-BC951D1EA58F}" destId="{4ED4E375-25CE-481F-A0F9-A3ED7CF3C4E8}" srcOrd="1" destOrd="0" presId="urn:microsoft.com/office/officeart/2005/8/layout/vList4"/>
    <dgm:cxn modelId="{F2AAE57A-4798-4F96-A7B5-190A63C016DF}" type="presParOf" srcId="{BA2B6921-43E0-42ED-ABE5-BC951D1EA58F}" destId="{CDB69A26-F7BE-4DA3-8B0A-1C126B457BD6}" srcOrd="2" destOrd="0" presId="urn:microsoft.com/office/officeart/2005/8/layout/vList4"/>
    <dgm:cxn modelId="{3B3A18D2-C88B-4E2B-BEA7-2EEA27E4D344}" type="presParOf" srcId="{C27CEFBC-1F53-4B57-8CA1-C901A6EC08C7}" destId="{105EB50E-2E34-49BD-8C12-F589ABE4D36D}" srcOrd="3" destOrd="0" presId="urn:microsoft.com/office/officeart/2005/8/layout/vList4"/>
    <dgm:cxn modelId="{B31E98FD-738B-43E1-A023-C33A18B7F04F}" type="presParOf" srcId="{C27CEFBC-1F53-4B57-8CA1-C901A6EC08C7}" destId="{267E03B1-A2E4-411D-BC3E-32EA97210FBD}" srcOrd="4" destOrd="0" presId="urn:microsoft.com/office/officeart/2005/8/layout/vList4"/>
    <dgm:cxn modelId="{8D0591E9-AF8A-4479-BBD4-30972438FBD6}" type="presParOf" srcId="{267E03B1-A2E4-411D-BC3E-32EA97210FBD}" destId="{C689A793-295A-4C4E-8B8E-61CC8216FCC1}" srcOrd="0" destOrd="0" presId="urn:microsoft.com/office/officeart/2005/8/layout/vList4"/>
    <dgm:cxn modelId="{FD4C9EDF-9556-4FB8-8D4B-AC4229AF240C}" type="presParOf" srcId="{267E03B1-A2E4-411D-BC3E-32EA97210FBD}" destId="{15ADE894-8EF7-4BFE-825A-D006BCB5F138}" srcOrd="1" destOrd="0" presId="urn:microsoft.com/office/officeart/2005/8/layout/vList4"/>
    <dgm:cxn modelId="{CBB924BA-B0B4-4ED4-B223-F9AE8C4E7696}" type="presParOf" srcId="{267E03B1-A2E4-411D-BC3E-32EA97210FBD}" destId="{DD70C0BB-67A7-423B-ACF1-B6963F6F1F14}" srcOrd="2" destOrd="0" presId="urn:microsoft.com/office/officeart/2005/8/layout/vList4"/>
    <dgm:cxn modelId="{347DF994-3ABE-42CD-B487-98479AFDC0C2}" type="presParOf" srcId="{C27CEFBC-1F53-4B57-8CA1-C901A6EC08C7}" destId="{82AADA88-E952-47C1-B0E2-5AC9D13FADB8}" srcOrd="5" destOrd="0" presId="urn:microsoft.com/office/officeart/2005/8/layout/vList4"/>
    <dgm:cxn modelId="{44249E1F-0EAA-4FD3-97DB-F748BC5B8E62}" type="presParOf" srcId="{C27CEFBC-1F53-4B57-8CA1-C901A6EC08C7}" destId="{0A4A311D-FF97-460B-9C6F-5A828AE5EB79}" srcOrd="6" destOrd="0" presId="urn:microsoft.com/office/officeart/2005/8/layout/vList4"/>
    <dgm:cxn modelId="{2702497A-AB3F-41B1-95AC-3A6E172DCA54}" type="presParOf" srcId="{0A4A311D-FF97-460B-9C6F-5A828AE5EB79}" destId="{AC17AB22-9F00-4BAB-86E4-29CFF8B9ACA5}" srcOrd="0" destOrd="0" presId="urn:microsoft.com/office/officeart/2005/8/layout/vList4"/>
    <dgm:cxn modelId="{E003FC3D-4EB3-4C83-B3A4-9534C41A8688}" type="presParOf" srcId="{0A4A311D-FF97-460B-9C6F-5A828AE5EB79}" destId="{94A77683-85DB-4C80-A625-908EFB94BCD4}" srcOrd="1" destOrd="0" presId="urn:microsoft.com/office/officeart/2005/8/layout/vList4"/>
    <dgm:cxn modelId="{0F734F94-1D25-4008-B7CB-C139B1ABE48B}" type="presParOf" srcId="{0A4A311D-FF97-460B-9C6F-5A828AE5EB79}" destId="{14114F6B-17B0-44A0-9C7D-54BCDBF23EC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470768-0852-4A25-80A8-128B7D17548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7F3B1521-F960-46B7-A9A4-895933383FE4}">
      <dgm:prSet phldrT="[Text]" custT="1"/>
      <dgm:spPr/>
      <dgm:t>
        <a:bodyPr/>
        <a:lstStyle/>
        <a:p>
          <a:pPr algn="just"/>
          <a:r>
            <a:rPr lang="en-US" altLang="en-US" sz="1400" dirty="0">
              <a:latin typeface="Arial" pitchFamily="34" charset="0"/>
              <a:cs typeface="Arial" pitchFamily="34" charset="0"/>
            </a:rPr>
            <a:t>A regulator for Telecom &amp; Broadcasting sectors </a:t>
          </a:r>
          <a:r>
            <a:rPr lang="en-US" altLang="en-US" sz="1400" dirty="0" err="1">
              <a:latin typeface="Arial" pitchFamily="34" charset="0"/>
              <a:cs typeface="Arial" pitchFamily="34" charset="0"/>
            </a:rPr>
            <a:t>i.r.o</a:t>
          </a:r>
          <a:r>
            <a:rPr lang="en-US" altLang="en-US" sz="1400" dirty="0">
              <a:latin typeface="Arial" pitchFamily="34" charset="0"/>
              <a:cs typeface="Arial" pitchFamily="34" charset="0"/>
            </a:rPr>
            <a:t> tariff, quality of service, consumer  protection etc., with a recommendatory role for introduction of new services, spectrum allocation, and other subjects referred to TRAI by </a:t>
          </a:r>
          <a:r>
            <a:rPr lang="en-US" altLang="en-US" sz="1400" dirty="0" err="1">
              <a:latin typeface="Arial" pitchFamily="34" charset="0"/>
              <a:cs typeface="Arial" pitchFamily="34" charset="0"/>
            </a:rPr>
            <a:t>GoI</a:t>
          </a:r>
          <a:r>
            <a:rPr lang="en-US" altLang="en-US" sz="1400" dirty="0">
              <a:latin typeface="Arial" pitchFamily="34" charset="0"/>
              <a:cs typeface="Arial" pitchFamily="34" charset="0"/>
            </a:rPr>
            <a:t> from time to time</a:t>
          </a:r>
          <a:endParaRPr lang="en-US" sz="1400" dirty="0">
            <a:latin typeface="Arial" pitchFamily="34" charset="0"/>
            <a:cs typeface="Arial" pitchFamily="34" charset="0"/>
          </a:endParaRPr>
        </a:p>
      </dgm:t>
    </dgm:pt>
    <dgm:pt modelId="{3209505B-186E-49BB-8AD8-7B362B153FE6}" type="parTrans" cxnId="{182AB89C-3613-4954-BD8C-A1F4969E265F}">
      <dgm:prSet/>
      <dgm:spPr/>
      <dgm:t>
        <a:bodyPr/>
        <a:lstStyle/>
        <a:p>
          <a:endParaRPr lang="en-US" sz="1600"/>
        </a:p>
      </dgm:t>
    </dgm:pt>
    <dgm:pt modelId="{6BA4CA40-D16B-498F-BFE3-31188F64AD23}" type="sibTrans" cxnId="{182AB89C-3613-4954-BD8C-A1F4969E265F}">
      <dgm:prSet/>
      <dgm:spPr/>
      <dgm:t>
        <a:bodyPr/>
        <a:lstStyle/>
        <a:p>
          <a:endParaRPr lang="en-US" sz="1600"/>
        </a:p>
      </dgm:t>
    </dgm:pt>
    <dgm:pt modelId="{A617D4F5-33E1-46C1-A1E0-B8BFA0997F94}">
      <dgm:prSet phldrT="[Text]" custT="1"/>
      <dgm:spPr/>
      <dgm:t>
        <a:bodyPr/>
        <a:lstStyle/>
        <a:p>
          <a:pPr algn="just"/>
          <a:r>
            <a:rPr lang="en-US" altLang="en-US" sz="1400" dirty="0">
              <a:latin typeface="Arial" pitchFamily="34" charset="0"/>
              <a:cs typeface="Arial" pitchFamily="34" charset="0"/>
            </a:rPr>
            <a:t>Addresses the safety and security of Telecom Networks/ products through its wings -Telecom Engineering Centre (TEC), National Centre for Communication Security (NCCS) and other Field Units (LSA, WMO, CCA etc.) </a:t>
          </a:r>
          <a:endParaRPr lang="en-US" sz="1400" dirty="0">
            <a:latin typeface="Arial" pitchFamily="34" charset="0"/>
            <a:cs typeface="Arial" pitchFamily="34" charset="0"/>
          </a:endParaRPr>
        </a:p>
      </dgm:t>
    </dgm:pt>
    <dgm:pt modelId="{5D585DDD-23E3-467A-8EAE-6010D04728A5}" type="parTrans" cxnId="{82CDC5A2-2724-4B64-ADB4-A15F27D4A6F8}">
      <dgm:prSet/>
      <dgm:spPr/>
      <dgm:t>
        <a:bodyPr/>
        <a:lstStyle/>
        <a:p>
          <a:endParaRPr lang="en-US" sz="1600"/>
        </a:p>
      </dgm:t>
    </dgm:pt>
    <dgm:pt modelId="{EBD24FF1-EBE5-4833-BC15-A59F264176C4}" type="sibTrans" cxnId="{82CDC5A2-2724-4B64-ADB4-A15F27D4A6F8}">
      <dgm:prSet/>
      <dgm:spPr/>
      <dgm:t>
        <a:bodyPr/>
        <a:lstStyle/>
        <a:p>
          <a:endParaRPr lang="en-US" sz="1600"/>
        </a:p>
      </dgm:t>
    </dgm:pt>
    <dgm:pt modelId="{FA08FA36-8407-4CF5-ABF3-230A08B4B4AD}">
      <dgm:prSet phldrT="[Text]" custT="1"/>
      <dgm:spPr/>
      <dgm:t>
        <a:bodyPr/>
        <a:lstStyle/>
        <a:p>
          <a:pPr algn="just"/>
          <a:r>
            <a:rPr lang="en-US" altLang="en-US" sz="1400" dirty="0">
              <a:latin typeface="Arial" pitchFamily="34" charset="0"/>
              <a:cs typeface="Arial" pitchFamily="34" charset="0"/>
            </a:rPr>
            <a:t>Frames the standards viz. Essential Requirements (ERs) but also to develop the eco system for testing and certification of Telecom Equipment</a:t>
          </a:r>
          <a:endParaRPr lang="en-US" sz="1400" dirty="0">
            <a:latin typeface="Arial" pitchFamily="34" charset="0"/>
            <a:cs typeface="Arial" pitchFamily="34" charset="0"/>
          </a:endParaRPr>
        </a:p>
      </dgm:t>
    </dgm:pt>
    <dgm:pt modelId="{27B48025-8B5C-438A-9B54-0A6198A8DB27}" type="parTrans" cxnId="{8E9C2D8B-A1D9-495F-BFD4-EF1FCD4E4491}">
      <dgm:prSet/>
      <dgm:spPr/>
      <dgm:t>
        <a:bodyPr/>
        <a:lstStyle/>
        <a:p>
          <a:endParaRPr lang="en-US" sz="1600"/>
        </a:p>
      </dgm:t>
    </dgm:pt>
    <dgm:pt modelId="{98F81B24-379C-4A64-A2AB-0E73C5174241}" type="sibTrans" cxnId="{8E9C2D8B-A1D9-495F-BFD4-EF1FCD4E4491}">
      <dgm:prSet/>
      <dgm:spPr/>
      <dgm:t>
        <a:bodyPr/>
        <a:lstStyle/>
        <a:p>
          <a:endParaRPr lang="en-US" sz="1600"/>
        </a:p>
      </dgm:t>
    </dgm:pt>
    <dgm:pt modelId="{93E8338D-75D0-48C2-ADBD-FCC06ABE45C2}">
      <dgm:prSet phldrT="[Text]" custT="1"/>
      <dgm:spPr/>
      <dgm:t>
        <a:bodyPr/>
        <a:lstStyle/>
        <a:p>
          <a:pPr algn="just"/>
          <a:r>
            <a:rPr lang="en-US" altLang="en-US" sz="1400" dirty="0">
              <a:latin typeface="Arial" pitchFamily="34" charset="0"/>
              <a:cs typeface="Arial" pitchFamily="34" charset="0"/>
            </a:rPr>
            <a:t>Frames the standards viz. Indian Telecom Indian Telecom Security Assurance Requirements (ITSARs) but also to develop the eco system for testing and certification of Telecom Equipment</a:t>
          </a:r>
          <a:endParaRPr lang="en-US" sz="1400" dirty="0">
            <a:latin typeface="Arial" pitchFamily="34" charset="0"/>
            <a:cs typeface="Arial" pitchFamily="34" charset="0"/>
          </a:endParaRPr>
        </a:p>
      </dgm:t>
    </dgm:pt>
    <dgm:pt modelId="{547D1E3C-3D6B-4CE8-AA48-F795DD196B00}" type="parTrans" cxnId="{52419F7D-56D0-4D03-B329-2282045A94C6}">
      <dgm:prSet/>
      <dgm:spPr/>
      <dgm:t>
        <a:bodyPr/>
        <a:lstStyle/>
        <a:p>
          <a:endParaRPr lang="en-US" sz="1600"/>
        </a:p>
      </dgm:t>
    </dgm:pt>
    <dgm:pt modelId="{1D67D16A-5B7D-472B-9ED2-ED70F937EDE6}" type="sibTrans" cxnId="{52419F7D-56D0-4D03-B329-2282045A94C6}">
      <dgm:prSet/>
      <dgm:spPr/>
      <dgm:t>
        <a:bodyPr/>
        <a:lstStyle/>
        <a:p>
          <a:endParaRPr lang="en-US" sz="1600"/>
        </a:p>
      </dgm:t>
    </dgm:pt>
    <dgm:pt modelId="{3924B1BB-564B-4CEB-8ED6-41F40D0416E6}" type="pres">
      <dgm:prSet presAssocID="{D9470768-0852-4A25-80A8-128B7D175488}" presName="linear" presStyleCnt="0">
        <dgm:presLayoutVars>
          <dgm:dir/>
          <dgm:resizeHandles val="exact"/>
        </dgm:presLayoutVars>
      </dgm:prSet>
      <dgm:spPr/>
      <dgm:t>
        <a:bodyPr/>
        <a:lstStyle/>
        <a:p>
          <a:endParaRPr lang="en-IN"/>
        </a:p>
      </dgm:t>
    </dgm:pt>
    <dgm:pt modelId="{88C71404-CBBF-4D1A-B00A-E126DB283C7B}" type="pres">
      <dgm:prSet presAssocID="{7F3B1521-F960-46B7-A9A4-895933383FE4}" presName="comp" presStyleCnt="0"/>
      <dgm:spPr/>
    </dgm:pt>
    <dgm:pt modelId="{4F458B82-8192-43CB-B6CA-150412BF794B}" type="pres">
      <dgm:prSet presAssocID="{7F3B1521-F960-46B7-A9A4-895933383FE4}" presName="box" presStyleLbl="node1" presStyleIdx="0" presStyleCnt="4" custLinFactNeighborX="-5220" custLinFactNeighborY="-214"/>
      <dgm:spPr/>
      <dgm:t>
        <a:bodyPr/>
        <a:lstStyle/>
        <a:p>
          <a:endParaRPr lang="en-IN"/>
        </a:p>
      </dgm:t>
    </dgm:pt>
    <dgm:pt modelId="{B9CCD06A-1E0E-45A7-A1CF-DBDBDD3FFE3F}" type="pres">
      <dgm:prSet presAssocID="{7F3B1521-F960-46B7-A9A4-895933383FE4}" presName="img" presStyleLbl="fgImgPlace1" presStyleIdx="0" presStyleCnt="4" custScaleX="217753" custLinFactY="60227" custLinFactNeighborX="68966" custLinFactNeighborY="100000"/>
      <dgm:spPr>
        <a:prstGeom prst="flowChartAlternateProcess">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04241FD5-8070-4717-8070-F87387A3EFF5}" type="pres">
      <dgm:prSet presAssocID="{7F3B1521-F960-46B7-A9A4-895933383FE4}" presName="text" presStyleLbl="node1" presStyleIdx="0" presStyleCnt="4">
        <dgm:presLayoutVars>
          <dgm:bulletEnabled val="1"/>
        </dgm:presLayoutVars>
      </dgm:prSet>
      <dgm:spPr/>
      <dgm:t>
        <a:bodyPr/>
        <a:lstStyle/>
        <a:p>
          <a:endParaRPr lang="en-IN"/>
        </a:p>
      </dgm:t>
    </dgm:pt>
    <dgm:pt modelId="{8CF3F7C3-AC29-4D96-A87E-8D755EB053EF}" type="pres">
      <dgm:prSet presAssocID="{6BA4CA40-D16B-498F-BFE3-31188F64AD23}" presName="spacer" presStyleCnt="0"/>
      <dgm:spPr/>
    </dgm:pt>
    <dgm:pt modelId="{98B9C4AE-8DFB-4580-860C-290F76CD2A90}" type="pres">
      <dgm:prSet presAssocID="{A617D4F5-33E1-46C1-A1E0-B8BFA0997F94}" presName="comp" presStyleCnt="0"/>
      <dgm:spPr/>
    </dgm:pt>
    <dgm:pt modelId="{A8EF47CD-7EAD-4EEF-A9A5-D68623E22760}" type="pres">
      <dgm:prSet presAssocID="{A617D4F5-33E1-46C1-A1E0-B8BFA0997F94}" presName="box" presStyleLbl="node1" presStyleIdx="1" presStyleCnt="4"/>
      <dgm:spPr/>
      <dgm:t>
        <a:bodyPr/>
        <a:lstStyle/>
        <a:p>
          <a:endParaRPr lang="en-IN"/>
        </a:p>
      </dgm:t>
    </dgm:pt>
    <dgm:pt modelId="{12D302AE-948E-413A-A9AA-AF91320A9CF8}" type="pres">
      <dgm:prSet presAssocID="{A617D4F5-33E1-46C1-A1E0-B8BFA0997F94}" presName="img" presStyleLbl="fgImgPlace1" presStyleIdx="1" presStyleCnt="4" custScaleX="93504" custScaleY="113782" custLinFactNeighborX="-12836" custLinFactNeighborY="-2171"/>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dgm:spPr>
    </dgm:pt>
    <dgm:pt modelId="{2D64EEB5-9FB0-4BF3-9D9F-956034B926C0}" type="pres">
      <dgm:prSet presAssocID="{A617D4F5-33E1-46C1-A1E0-B8BFA0997F94}" presName="text" presStyleLbl="node1" presStyleIdx="1" presStyleCnt="4">
        <dgm:presLayoutVars>
          <dgm:bulletEnabled val="1"/>
        </dgm:presLayoutVars>
      </dgm:prSet>
      <dgm:spPr/>
      <dgm:t>
        <a:bodyPr/>
        <a:lstStyle/>
        <a:p>
          <a:endParaRPr lang="en-IN"/>
        </a:p>
      </dgm:t>
    </dgm:pt>
    <dgm:pt modelId="{DBA37173-01BD-42A7-AD4E-E96C539E6D8D}" type="pres">
      <dgm:prSet presAssocID="{EBD24FF1-EBE5-4833-BC15-A59F264176C4}" presName="spacer" presStyleCnt="0"/>
      <dgm:spPr/>
    </dgm:pt>
    <dgm:pt modelId="{6FDBC5F5-ADAB-480E-A83A-A2D6346EBBCC}" type="pres">
      <dgm:prSet presAssocID="{FA08FA36-8407-4CF5-ABF3-230A08B4B4AD}" presName="comp" presStyleCnt="0"/>
      <dgm:spPr/>
    </dgm:pt>
    <dgm:pt modelId="{8CD62DEE-A2C2-4072-91A0-4E8DB2304349}" type="pres">
      <dgm:prSet presAssocID="{FA08FA36-8407-4CF5-ABF3-230A08B4B4AD}" presName="box" presStyleLbl="node1" presStyleIdx="2" presStyleCnt="4"/>
      <dgm:spPr/>
      <dgm:t>
        <a:bodyPr/>
        <a:lstStyle/>
        <a:p>
          <a:endParaRPr lang="en-IN"/>
        </a:p>
      </dgm:t>
    </dgm:pt>
    <dgm:pt modelId="{FE925629-EBCD-4672-8E9F-DA701BE4AFEE}" type="pres">
      <dgm:prSet presAssocID="{FA08FA36-8407-4CF5-ABF3-230A08B4B4AD}" presName="img" presStyleLbl="fgImgPlace1" presStyleIdx="2" presStyleCnt="4" custScaleX="92285" custScaleY="108870" custLinFactNeighborX="-8242" custLinFactNeighborY="-75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8000" r="-8000"/>
          </a:stretch>
        </a:blipFill>
      </dgm:spPr>
    </dgm:pt>
    <dgm:pt modelId="{C8BB5FCB-89F0-4992-9832-8B00A048266B}" type="pres">
      <dgm:prSet presAssocID="{FA08FA36-8407-4CF5-ABF3-230A08B4B4AD}" presName="text" presStyleLbl="node1" presStyleIdx="2" presStyleCnt="4">
        <dgm:presLayoutVars>
          <dgm:bulletEnabled val="1"/>
        </dgm:presLayoutVars>
      </dgm:prSet>
      <dgm:spPr/>
      <dgm:t>
        <a:bodyPr/>
        <a:lstStyle/>
        <a:p>
          <a:endParaRPr lang="en-IN"/>
        </a:p>
      </dgm:t>
    </dgm:pt>
    <dgm:pt modelId="{E4ACF411-3B77-4029-B671-022D62CA14F8}" type="pres">
      <dgm:prSet presAssocID="{98F81B24-379C-4A64-A2AB-0E73C5174241}" presName="spacer" presStyleCnt="0"/>
      <dgm:spPr/>
    </dgm:pt>
    <dgm:pt modelId="{17DCEDB3-B348-46B6-8230-A6E312B33645}" type="pres">
      <dgm:prSet presAssocID="{93E8338D-75D0-48C2-ADBD-FCC06ABE45C2}" presName="comp" presStyleCnt="0"/>
      <dgm:spPr/>
    </dgm:pt>
    <dgm:pt modelId="{D9521245-E20F-4E99-A962-F71AC691934A}" type="pres">
      <dgm:prSet presAssocID="{93E8338D-75D0-48C2-ADBD-FCC06ABE45C2}" presName="box" presStyleLbl="node1" presStyleIdx="3" presStyleCnt="4" custScaleY="149016" custLinFactNeighborX="293" custLinFactNeighborY="-1480"/>
      <dgm:spPr/>
      <dgm:t>
        <a:bodyPr/>
        <a:lstStyle/>
        <a:p>
          <a:endParaRPr lang="en-IN"/>
        </a:p>
      </dgm:t>
    </dgm:pt>
    <dgm:pt modelId="{278C60F4-2CAD-4C52-B3D5-C05FD380371E}" type="pres">
      <dgm:prSet presAssocID="{93E8338D-75D0-48C2-ADBD-FCC06ABE45C2}" presName="img" presStyleLbl="fgImgPlace1" presStyleIdx="3" presStyleCnt="4" custScaleX="78940" custScaleY="180387" custLinFactNeighborX="-12522" custLinFactNeighborY="-1850"/>
      <dgm:spPr/>
    </dgm:pt>
    <dgm:pt modelId="{1CD27DC0-BF91-4D13-BE1A-2B68F3B4F3A7}" type="pres">
      <dgm:prSet presAssocID="{93E8338D-75D0-48C2-ADBD-FCC06ABE45C2}" presName="text" presStyleLbl="node1" presStyleIdx="3" presStyleCnt="4">
        <dgm:presLayoutVars>
          <dgm:bulletEnabled val="1"/>
        </dgm:presLayoutVars>
      </dgm:prSet>
      <dgm:spPr/>
      <dgm:t>
        <a:bodyPr/>
        <a:lstStyle/>
        <a:p>
          <a:endParaRPr lang="en-IN"/>
        </a:p>
      </dgm:t>
    </dgm:pt>
  </dgm:ptLst>
  <dgm:cxnLst>
    <dgm:cxn modelId="{78A6626D-6A42-4E9B-ABEF-5FB22AC07D48}" type="presOf" srcId="{A617D4F5-33E1-46C1-A1E0-B8BFA0997F94}" destId="{A8EF47CD-7EAD-4EEF-A9A5-D68623E22760}" srcOrd="0" destOrd="0" presId="urn:microsoft.com/office/officeart/2005/8/layout/vList4"/>
    <dgm:cxn modelId="{A13F4DD0-6526-4385-BA09-4B92901F2789}" type="presOf" srcId="{FA08FA36-8407-4CF5-ABF3-230A08B4B4AD}" destId="{C8BB5FCB-89F0-4992-9832-8B00A048266B}" srcOrd="1" destOrd="0" presId="urn:microsoft.com/office/officeart/2005/8/layout/vList4"/>
    <dgm:cxn modelId="{2C237D52-CC1A-4F4A-95F1-40F983DA2E4A}" type="presOf" srcId="{D9470768-0852-4A25-80A8-128B7D175488}" destId="{3924B1BB-564B-4CEB-8ED6-41F40D0416E6}" srcOrd="0" destOrd="0" presId="urn:microsoft.com/office/officeart/2005/8/layout/vList4"/>
    <dgm:cxn modelId="{8E9C2D8B-A1D9-495F-BFD4-EF1FCD4E4491}" srcId="{D9470768-0852-4A25-80A8-128B7D175488}" destId="{FA08FA36-8407-4CF5-ABF3-230A08B4B4AD}" srcOrd="2" destOrd="0" parTransId="{27B48025-8B5C-438A-9B54-0A6198A8DB27}" sibTransId="{98F81B24-379C-4A64-A2AB-0E73C5174241}"/>
    <dgm:cxn modelId="{52419F7D-56D0-4D03-B329-2282045A94C6}" srcId="{D9470768-0852-4A25-80A8-128B7D175488}" destId="{93E8338D-75D0-48C2-ADBD-FCC06ABE45C2}" srcOrd="3" destOrd="0" parTransId="{547D1E3C-3D6B-4CE8-AA48-F795DD196B00}" sibTransId="{1D67D16A-5B7D-472B-9ED2-ED70F937EDE6}"/>
    <dgm:cxn modelId="{C185ABD4-3C5A-48D7-BB96-374665C943F1}" type="presOf" srcId="{93E8338D-75D0-48C2-ADBD-FCC06ABE45C2}" destId="{1CD27DC0-BF91-4D13-BE1A-2B68F3B4F3A7}" srcOrd="1" destOrd="0" presId="urn:microsoft.com/office/officeart/2005/8/layout/vList4"/>
    <dgm:cxn modelId="{82CDC5A2-2724-4B64-ADB4-A15F27D4A6F8}" srcId="{D9470768-0852-4A25-80A8-128B7D175488}" destId="{A617D4F5-33E1-46C1-A1E0-B8BFA0997F94}" srcOrd="1" destOrd="0" parTransId="{5D585DDD-23E3-467A-8EAE-6010D04728A5}" sibTransId="{EBD24FF1-EBE5-4833-BC15-A59F264176C4}"/>
    <dgm:cxn modelId="{182AB89C-3613-4954-BD8C-A1F4969E265F}" srcId="{D9470768-0852-4A25-80A8-128B7D175488}" destId="{7F3B1521-F960-46B7-A9A4-895933383FE4}" srcOrd="0" destOrd="0" parTransId="{3209505B-186E-49BB-8AD8-7B362B153FE6}" sibTransId="{6BA4CA40-D16B-498F-BFE3-31188F64AD23}"/>
    <dgm:cxn modelId="{FEEF35AE-F3BF-4321-A385-48F3D8AEE01D}" type="presOf" srcId="{FA08FA36-8407-4CF5-ABF3-230A08B4B4AD}" destId="{8CD62DEE-A2C2-4072-91A0-4E8DB2304349}" srcOrd="0" destOrd="0" presId="urn:microsoft.com/office/officeart/2005/8/layout/vList4"/>
    <dgm:cxn modelId="{77CE14EE-3629-4575-A70F-D08021D8E032}" type="presOf" srcId="{93E8338D-75D0-48C2-ADBD-FCC06ABE45C2}" destId="{D9521245-E20F-4E99-A962-F71AC691934A}" srcOrd="0" destOrd="0" presId="urn:microsoft.com/office/officeart/2005/8/layout/vList4"/>
    <dgm:cxn modelId="{AB92B742-0FF4-4124-848A-A78DF3290E1E}" type="presOf" srcId="{A617D4F5-33E1-46C1-A1E0-B8BFA0997F94}" destId="{2D64EEB5-9FB0-4BF3-9D9F-956034B926C0}" srcOrd="1" destOrd="0" presId="urn:microsoft.com/office/officeart/2005/8/layout/vList4"/>
    <dgm:cxn modelId="{D0787E33-6F63-40D6-BD0D-03EE575126EF}" type="presOf" srcId="{7F3B1521-F960-46B7-A9A4-895933383FE4}" destId="{4F458B82-8192-43CB-B6CA-150412BF794B}" srcOrd="0" destOrd="0" presId="urn:microsoft.com/office/officeart/2005/8/layout/vList4"/>
    <dgm:cxn modelId="{04715AE8-2722-4D5A-B622-2ED2D90777F9}" type="presOf" srcId="{7F3B1521-F960-46B7-A9A4-895933383FE4}" destId="{04241FD5-8070-4717-8070-F87387A3EFF5}" srcOrd="1" destOrd="0" presId="urn:microsoft.com/office/officeart/2005/8/layout/vList4"/>
    <dgm:cxn modelId="{53DEF6F2-A2EA-49D4-9AB1-AA33B1F33C70}" type="presParOf" srcId="{3924B1BB-564B-4CEB-8ED6-41F40D0416E6}" destId="{88C71404-CBBF-4D1A-B00A-E126DB283C7B}" srcOrd="0" destOrd="0" presId="urn:microsoft.com/office/officeart/2005/8/layout/vList4"/>
    <dgm:cxn modelId="{BEB111F4-81D2-43E1-9691-2DB3AF537E9A}" type="presParOf" srcId="{88C71404-CBBF-4D1A-B00A-E126DB283C7B}" destId="{4F458B82-8192-43CB-B6CA-150412BF794B}" srcOrd="0" destOrd="0" presId="urn:microsoft.com/office/officeart/2005/8/layout/vList4"/>
    <dgm:cxn modelId="{82CA92E7-B127-452A-BD34-12EC3048220A}" type="presParOf" srcId="{88C71404-CBBF-4D1A-B00A-E126DB283C7B}" destId="{B9CCD06A-1E0E-45A7-A1CF-DBDBDD3FFE3F}" srcOrd="1" destOrd="0" presId="urn:microsoft.com/office/officeart/2005/8/layout/vList4"/>
    <dgm:cxn modelId="{F527C1D0-354F-468B-90F8-57454680DEED}" type="presParOf" srcId="{88C71404-CBBF-4D1A-B00A-E126DB283C7B}" destId="{04241FD5-8070-4717-8070-F87387A3EFF5}" srcOrd="2" destOrd="0" presId="urn:microsoft.com/office/officeart/2005/8/layout/vList4"/>
    <dgm:cxn modelId="{15EF797E-664A-4462-B0A7-9E3C8C099D31}" type="presParOf" srcId="{3924B1BB-564B-4CEB-8ED6-41F40D0416E6}" destId="{8CF3F7C3-AC29-4D96-A87E-8D755EB053EF}" srcOrd="1" destOrd="0" presId="urn:microsoft.com/office/officeart/2005/8/layout/vList4"/>
    <dgm:cxn modelId="{EE935983-F6FF-4117-A3A9-3B2F9016CCDE}" type="presParOf" srcId="{3924B1BB-564B-4CEB-8ED6-41F40D0416E6}" destId="{98B9C4AE-8DFB-4580-860C-290F76CD2A90}" srcOrd="2" destOrd="0" presId="urn:microsoft.com/office/officeart/2005/8/layout/vList4"/>
    <dgm:cxn modelId="{42DE63CD-4045-4D05-92CF-67AA179E6172}" type="presParOf" srcId="{98B9C4AE-8DFB-4580-860C-290F76CD2A90}" destId="{A8EF47CD-7EAD-4EEF-A9A5-D68623E22760}" srcOrd="0" destOrd="0" presId="urn:microsoft.com/office/officeart/2005/8/layout/vList4"/>
    <dgm:cxn modelId="{60D5C068-42B2-4D68-9EB4-9A838B8B9DDA}" type="presParOf" srcId="{98B9C4AE-8DFB-4580-860C-290F76CD2A90}" destId="{12D302AE-948E-413A-A9AA-AF91320A9CF8}" srcOrd="1" destOrd="0" presId="urn:microsoft.com/office/officeart/2005/8/layout/vList4"/>
    <dgm:cxn modelId="{78AF1F0E-7FC3-423A-B4C6-32D5E04EB849}" type="presParOf" srcId="{98B9C4AE-8DFB-4580-860C-290F76CD2A90}" destId="{2D64EEB5-9FB0-4BF3-9D9F-956034B926C0}" srcOrd="2" destOrd="0" presId="urn:microsoft.com/office/officeart/2005/8/layout/vList4"/>
    <dgm:cxn modelId="{1EC50206-2D3C-411C-A4EB-73B4558C677F}" type="presParOf" srcId="{3924B1BB-564B-4CEB-8ED6-41F40D0416E6}" destId="{DBA37173-01BD-42A7-AD4E-E96C539E6D8D}" srcOrd="3" destOrd="0" presId="urn:microsoft.com/office/officeart/2005/8/layout/vList4"/>
    <dgm:cxn modelId="{40A40634-FB67-40C8-ACFD-FFC6147F28B8}" type="presParOf" srcId="{3924B1BB-564B-4CEB-8ED6-41F40D0416E6}" destId="{6FDBC5F5-ADAB-480E-A83A-A2D6346EBBCC}" srcOrd="4" destOrd="0" presId="urn:microsoft.com/office/officeart/2005/8/layout/vList4"/>
    <dgm:cxn modelId="{52C6B84A-D26D-40C8-B952-ED0610B0CEC0}" type="presParOf" srcId="{6FDBC5F5-ADAB-480E-A83A-A2D6346EBBCC}" destId="{8CD62DEE-A2C2-4072-91A0-4E8DB2304349}" srcOrd="0" destOrd="0" presId="urn:microsoft.com/office/officeart/2005/8/layout/vList4"/>
    <dgm:cxn modelId="{834D6D5F-9778-42C7-9229-DFF61FC1C7C6}" type="presParOf" srcId="{6FDBC5F5-ADAB-480E-A83A-A2D6346EBBCC}" destId="{FE925629-EBCD-4672-8E9F-DA701BE4AFEE}" srcOrd="1" destOrd="0" presId="urn:microsoft.com/office/officeart/2005/8/layout/vList4"/>
    <dgm:cxn modelId="{564210E7-4EDA-48CC-826A-6D3A30F88923}" type="presParOf" srcId="{6FDBC5F5-ADAB-480E-A83A-A2D6346EBBCC}" destId="{C8BB5FCB-89F0-4992-9832-8B00A048266B}" srcOrd="2" destOrd="0" presId="urn:microsoft.com/office/officeart/2005/8/layout/vList4"/>
    <dgm:cxn modelId="{52FDF231-4DA2-4D4D-B589-23B5EC90ED89}" type="presParOf" srcId="{3924B1BB-564B-4CEB-8ED6-41F40D0416E6}" destId="{E4ACF411-3B77-4029-B671-022D62CA14F8}" srcOrd="5" destOrd="0" presId="urn:microsoft.com/office/officeart/2005/8/layout/vList4"/>
    <dgm:cxn modelId="{A319223E-7F79-469D-8D4E-6FC1F3D2D3FB}" type="presParOf" srcId="{3924B1BB-564B-4CEB-8ED6-41F40D0416E6}" destId="{17DCEDB3-B348-46B6-8230-A6E312B33645}" srcOrd="6" destOrd="0" presId="urn:microsoft.com/office/officeart/2005/8/layout/vList4"/>
    <dgm:cxn modelId="{A713E276-EA43-4375-A6D3-1BD3ECCE1FBA}" type="presParOf" srcId="{17DCEDB3-B348-46B6-8230-A6E312B33645}" destId="{D9521245-E20F-4E99-A962-F71AC691934A}" srcOrd="0" destOrd="0" presId="urn:microsoft.com/office/officeart/2005/8/layout/vList4"/>
    <dgm:cxn modelId="{9F655CE9-760E-4B2A-9648-54048C77B90B}" type="presParOf" srcId="{17DCEDB3-B348-46B6-8230-A6E312B33645}" destId="{278C60F4-2CAD-4C52-B3D5-C05FD380371E}" srcOrd="1" destOrd="0" presId="urn:microsoft.com/office/officeart/2005/8/layout/vList4"/>
    <dgm:cxn modelId="{6DB98E2A-4F0D-4E28-A2DE-0165FB38CE39}" type="presParOf" srcId="{17DCEDB3-B348-46B6-8230-A6E312B33645}" destId="{1CD27DC0-BF91-4D13-BE1A-2B68F3B4F3A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38907-3976-4FBF-8318-ACB99BD17F62}">
      <dsp:nvSpPr>
        <dsp:cNvPr id="0" name=""/>
        <dsp:cNvSpPr/>
      </dsp:nvSpPr>
      <dsp:spPr>
        <a:xfrm>
          <a:off x="-3554546" y="-546332"/>
          <a:ext cx="4237620" cy="4237620"/>
        </a:xfrm>
        <a:prstGeom prst="blockArc">
          <a:avLst>
            <a:gd name="adj1" fmla="val 18900000"/>
            <a:gd name="adj2" fmla="val 2700000"/>
            <a:gd name="adj3" fmla="val 51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0C56324-66A9-44C3-8740-B771DF51A7EF}">
      <dsp:nvSpPr>
        <dsp:cNvPr id="0" name=""/>
        <dsp:cNvSpPr/>
      </dsp:nvSpPr>
      <dsp:spPr>
        <a:xfrm>
          <a:off x="221932" y="142969"/>
          <a:ext cx="7454899" cy="285813"/>
        </a:xfrm>
        <a:prstGeom prst="rect">
          <a:avLst/>
        </a:prstGeom>
        <a:solidFill>
          <a:srgbClr val="69B40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6865" tIns="38100" rIns="38100" bIns="38100" numCol="1" spcCol="1270" anchor="ctr" anchorCtr="0">
          <a:noAutofit/>
        </a:bodyPr>
        <a:lstStyle/>
        <a:p>
          <a:pPr lvl="0" algn="l" defTabSz="666750" rtl="0">
            <a:lnSpc>
              <a:spcPct val="90000"/>
            </a:lnSpc>
            <a:spcBef>
              <a:spcPct val="0"/>
            </a:spcBef>
            <a:spcAft>
              <a:spcPct val="35000"/>
            </a:spcAft>
          </a:pPr>
          <a:r>
            <a:rPr lang="en-US" sz="1500" b="1" kern="1200" dirty="0">
              <a:latin typeface="Arial" pitchFamily="34" charset="0"/>
              <a:cs typeface="Arial" pitchFamily="34" charset="0"/>
            </a:rPr>
            <a:t>Overview of Cybersecurity</a:t>
          </a:r>
          <a:endParaRPr lang="en-US" sz="1500" kern="1200" dirty="0">
            <a:latin typeface="Arial" pitchFamily="34" charset="0"/>
            <a:cs typeface="Arial" pitchFamily="34" charset="0"/>
          </a:endParaRPr>
        </a:p>
      </dsp:txBody>
      <dsp:txXfrm>
        <a:off x="221932" y="142969"/>
        <a:ext cx="7454899" cy="285813"/>
      </dsp:txXfrm>
    </dsp:sp>
    <dsp:sp modelId="{41FE8003-E5B9-479C-89C1-47122556C6DE}">
      <dsp:nvSpPr>
        <dsp:cNvPr id="0" name=""/>
        <dsp:cNvSpPr/>
      </dsp:nvSpPr>
      <dsp:spPr>
        <a:xfrm>
          <a:off x="43299" y="107242"/>
          <a:ext cx="357267" cy="35726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14F3953-73E6-4009-8A0C-8DEF8B4199AF}">
      <dsp:nvSpPr>
        <dsp:cNvPr id="0" name=""/>
        <dsp:cNvSpPr/>
      </dsp:nvSpPr>
      <dsp:spPr>
        <a:xfrm>
          <a:off x="480762" y="571941"/>
          <a:ext cx="7196069" cy="285813"/>
        </a:xfrm>
        <a:prstGeom prst="rect">
          <a:avLst/>
        </a:prstGeom>
        <a:solidFill>
          <a:srgbClr val="00B0F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6865" tIns="38100" rIns="38100" bIns="38100" numCol="1" spcCol="1270" anchor="ctr" anchorCtr="0">
          <a:noAutofit/>
        </a:bodyPr>
        <a:lstStyle/>
        <a:p>
          <a:pPr lvl="0" algn="l" defTabSz="666750" rtl="0">
            <a:lnSpc>
              <a:spcPct val="90000"/>
            </a:lnSpc>
            <a:spcBef>
              <a:spcPct val="0"/>
            </a:spcBef>
            <a:spcAft>
              <a:spcPct val="35000"/>
            </a:spcAft>
          </a:pPr>
          <a:r>
            <a:rPr lang="en-US" sz="1500" b="1" kern="1200" dirty="0">
              <a:latin typeface="Arial" pitchFamily="34" charset="0"/>
              <a:cs typeface="Arial" pitchFamily="34" charset="0"/>
            </a:rPr>
            <a:t>Importance of Telecom Networks Security</a:t>
          </a:r>
          <a:endParaRPr lang="en-US" sz="1500" kern="1200" dirty="0">
            <a:latin typeface="Arial" pitchFamily="34" charset="0"/>
            <a:cs typeface="Arial" pitchFamily="34" charset="0"/>
          </a:endParaRPr>
        </a:p>
      </dsp:txBody>
      <dsp:txXfrm>
        <a:off x="480762" y="571941"/>
        <a:ext cx="7196069" cy="285813"/>
      </dsp:txXfrm>
    </dsp:sp>
    <dsp:sp modelId="{975BF38E-9707-480C-9C3C-929ECD440CEF}">
      <dsp:nvSpPr>
        <dsp:cNvPr id="0" name=""/>
        <dsp:cNvSpPr/>
      </dsp:nvSpPr>
      <dsp:spPr>
        <a:xfrm>
          <a:off x="302128" y="536214"/>
          <a:ext cx="357267" cy="35726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6E04671-E29D-44D8-ABAE-5E90A511439E}">
      <dsp:nvSpPr>
        <dsp:cNvPr id="0" name=""/>
        <dsp:cNvSpPr/>
      </dsp:nvSpPr>
      <dsp:spPr>
        <a:xfrm>
          <a:off x="622599" y="1000599"/>
          <a:ext cx="7054231" cy="285813"/>
        </a:xfrm>
        <a:prstGeom prst="rect">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6865" tIns="38100" rIns="38100" bIns="38100" numCol="1" spcCol="1270" anchor="ctr" anchorCtr="0">
          <a:noAutofit/>
        </a:bodyPr>
        <a:lstStyle/>
        <a:p>
          <a:pPr lvl="0" algn="l" defTabSz="666750" rtl="0">
            <a:lnSpc>
              <a:spcPct val="90000"/>
            </a:lnSpc>
            <a:spcBef>
              <a:spcPct val="0"/>
            </a:spcBef>
            <a:spcAft>
              <a:spcPct val="35000"/>
            </a:spcAft>
          </a:pPr>
          <a:r>
            <a:rPr lang="en-US" sz="1500" b="1" kern="1200" dirty="0">
              <a:latin typeface="Arial" pitchFamily="34" charset="0"/>
              <a:cs typeface="Arial" pitchFamily="34" charset="0"/>
            </a:rPr>
            <a:t>Security Framework for Telecom</a:t>
          </a:r>
          <a:endParaRPr lang="en-US" sz="1500" kern="1200" dirty="0">
            <a:latin typeface="Arial" pitchFamily="34" charset="0"/>
            <a:cs typeface="Arial" pitchFamily="34" charset="0"/>
          </a:endParaRPr>
        </a:p>
      </dsp:txBody>
      <dsp:txXfrm>
        <a:off x="622599" y="1000599"/>
        <a:ext cx="7054231" cy="285813"/>
      </dsp:txXfrm>
    </dsp:sp>
    <dsp:sp modelId="{32F96B45-C4D5-4D73-BD8A-7FEFBC64F649}">
      <dsp:nvSpPr>
        <dsp:cNvPr id="0" name=""/>
        <dsp:cNvSpPr/>
      </dsp:nvSpPr>
      <dsp:spPr>
        <a:xfrm>
          <a:off x="443966" y="964872"/>
          <a:ext cx="357267" cy="35726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6FF9221-9F20-4BF8-B1D4-8DD8A690418A}">
      <dsp:nvSpPr>
        <dsp:cNvPr id="0" name=""/>
        <dsp:cNvSpPr/>
      </dsp:nvSpPr>
      <dsp:spPr>
        <a:xfrm>
          <a:off x="667887" y="1429571"/>
          <a:ext cx="7008944" cy="285813"/>
        </a:xfrm>
        <a:prstGeom prst="rect">
          <a:avLst/>
        </a:prstGeom>
        <a:solidFill>
          <a:srgbClr val="0F06B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6865" tIns="38100" rIns="38100" bIns="38100" numCol="1" spcCol="1270" anchor="ctr" anchorCtr="0">
          <a:noAutofit/>
        </a:bodyPr>
        <a:lstStyle/>
        <a:p>
          <a:pPr lvl="0" algn="l" defTabSz="666750" rtl="0">
            <a:lnSpc>
              <a:spcPct val="90000"/>
            </a:lnSpc>
            <a:spcBef>
              <a:spcPct val="0"/>
            </a:spcBef>
            <a:spcAft>
              <a:spcPct val="35000"/>
            </a:spcAft>
          </a:pPr>
          <a:r>
            <a:rPr lang="en-US" sz="1500" b="1" kern="1200" dirty="0">
              <a:latin typeface="Arial" pitchFamily="34" charset="0"/>
              <a:cs typeface="Arial" pitchFamily="34" charset="0"/>
            </a:rPr>
            <a:t>Regulatory Framework</a:t>
          </a:r>
          <a:endParaRPr lang="en-US" sz="1500" kern="1200" dirty="0">
            <a:latin typeface="Arial" pitchFamily="34" charset="0"/>
            <a:cs typeface="Arial" pitchFamily="34" charset="0"/>
          </a:endParaRPr>
        </a:p>
      </dsp:txBody>
      <dsp:txXfrm>
        <a:off x="667887" y="1429571"/>
        <a:ext cx="7008944" cy="285813"/>
      </dsp:txXfrm>
    </dsp:sp>
    <dsp:sp modelId="{C7C8D8F0-B47D-4371-B3AA-DA1456B4EE60}">
      <dsp:nvSpPr>
        <dsp:cNvPr id="0" name=""/>
        <dsp:cNvSpPr/>
      </dsp:nvSpPr>
      <dsp:spPr>
        <a:xfrm>
          <a:off x="489253" y="1393844"/>
          <a:ext cx="357267" cy="35726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84F4957-C97C-4F04-90D3-A420EA8395FE}">
      <dsp:nvSpPr>
        <dsp:cNvPr id="0" name=""/>
        <dsp:cNvSpPr/>
      </dsp:nvSpPr>
      <dsp:spPr>
        <a:xfrm>
          <a:off x="622599" y="1858543"/>
          <a:ext cx="7054231" cy="285813"/>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6865" tIns="38100" rIns="38100" bIns="38100" numCol="1" spcCol="1270" anchor="ctr" anchorCtr="0">
          <a:noAutofit/>
        </a:bodyPr>
        <a:lstStyle/>
        <a:p>
          <a:pPr lvl="0" algn="l" defTabSz="666750" rtl="0">
            <a:lnSpc>
              <a:spcPct val="90000"/>
            </a:lnSpc>
            <a:spcBef>
              <a:spcPct val="0"/>
            </a:spcBef>
            <a:spcAft>
              <a:spcPct val="35000"/>
            </a:spcAft>
          </a:pPr>
          <a:r>
            <a:rPr lang="en-US" sz="1500" b="1" kern="1200" dirty="0" err="1" smtClean="0">
              <a:latin typeface="Arial" pitchFamily="34" charset="0"/>
              <a:cs typeface="Arial" pitchFamily="34" charset="0"/>
            </a:rPr>
            <a:t>ComseC</a:t>
          </a:r>
          <a:r>
            <a:rPr lang="en-US" sz="1500" b="1" kern="1200" dirty="0" smtClean="0">
              <a:latin typeface="Arial" pitchFamily="34" charset="0"/>
              <a:cs typeface="Arial" pitchFamily="34" charset="0"/>
            </a:rPr>
            <a:t> scheme</a:t>
          </a:r>
          <a:endParaRPr lang="en-US" sz="1500" b="1" kern="1200" dirty="0">
            <a:latin typeface="Arial" pitchFamily="34" charset="0"/>
            <a:cs typeface="Arial" pitchFamily="34" charset="0"/>
          </a:endParaRPr>
        </a:p>
      </dsp:txBody>
      <dsp:txXfrm>
        <a:off x="622599" y="1858543"/>
        <a:ext cx="7054231" cy="285813"/>
      </dsp:txXfrm>
    </dsp:sp>
    <dsp:sp modelId="{388CF397-6204-4BE3-AA0D-C84A855F6A1A}">
      <dsp:nvSpPr>
        <dsp:cNvPr id="0" name=""/>
        <dsp:cNvSpPr/>
      </dsp:nvSpPr>
      <dsp:spPr>
        <a:xfrm>
          <a:off x="443966" y="1822816"/>
          <a:ext cx="357267" cy="35726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153CCC5-9487-47C4-A25C-8594048D439D}">
      <dsp:nvSpPr>
        <dsp:cNvPr id="0" name=""/>
        <dsp:cNvSpPr/>
      </dsp:nvSpPr>
      <dsp:spPr>
        <a:xfrm>
          <a:off x="480762" y="2287200"/>
          <a:ext cx="7196069" cy="285813"/>
        </a:xfrm>
        <a:prstGeom prst="rect">
          <a:avLst/>
        </a:prstGeom>
        <a:solidFill>
          <a:srgbClr val="FF33C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6865" tIns="38100" rIns="38100" bIns="38100" numCol="1" spcCol="1270" anchor="ctr" anchorCtr="0">
          <a:noAutofit/>
        </a:bodyPr>
        <a:lstStyle/>
        <a:p>
          <a:pPr lvl="0" algn="l" defTabSz="666750">
            <a:lnSpc>
              <a:spcPct val="90000"/>
            </a:lnSpc>
            <a:spcBef>
              <a:spcPct val="0"/>
            </a:spcBef>
            <a:spcAft>
              <a:spcPct val="35000"/>
            </a:spcAft>
          </a:pPr>
          <a:r>
            <a:rPr lang="en-IN" sz="1500" b="1" kern="1200" dirty="0" smtClean="0">
              <a:latin typeface="Arial" pitchFamily="34" charset="0"/>
              <a:cs typeface="Arial" pitchFamily="34" charset="0"/>
            </a:rPr>
            <a:t>ITSARs</a:t>
          </a:r>
          <a:endParaRPr lang="en-IN" sz="1500" b="1" kern="1200" dirty="0">
            <a:latin typeface="Arial" pitchFamily="34" charset="0"/>
            <a:cs typeface="Arial" pitchFamily="34" charset="0"/>
          </a:endParaRPr>
        </a:p>
      </dsp:txBody>
      <dsp:txXfrm>
        <a:off x="480762" y="2287200"/>
        <a:ext cx="7196069" cy="285813"/>
      </dsp:txXfrm>
    </dsp:sp>
    <dsp:sp modelId="{D14AC7BD-931D-418C-AB13-6801351DC25C}">
      <dsp:nvSpPr>
        <dsp:cNvPr id="0" name=""/>
        <dsp:cNvSpPr/>
      </dsp:nvSpPr>
      <dsp:spPr>
        <a:xfrm>
          <a:off x="302128" y="2251474"/>
          <a:ext cx="357267" cy="35726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2DD1A2A-B3ED-4DA8-8AC1-BE65BACEAD18}">
      <dsp:nvSpPr>
        <dsp:cNvPr id="0" name=""/>
        <dsp:cNvSpPr/>
      </dsp:nvSpPr>
      <dsp:spPr>
        <a:xfrm>
          <a:off x="221932" y="2716172"/>
          <a:ext cx="7454899" cy="285813"/>
        </a:xfrm>
        <a:prstGeom prst="rect">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6865" tIns="38100" rIns="38100" bIns="38100" numCol="1" spcCol="1270" anchor="ctr" anchorCtr="0">
          <a:noAutofit/>
        </a:bodyPr>
        <a:lstStyle/>
        <a:p>
          <a:pPr lvl="0" algn="l" defTabSz="666750">
            <a:lnSpc>
              <a:spcPct val="90000"/>
            </a:lnSpc>
            <a:spcBef>
              <a:spcPct val="0"/>
            </a:spcBef>
            <a:spcAft>
              <a:spcPct val="35000"/>
            </a:spcAft>
          </a:pPr>
          <a:r>
            <a:rPr lang="en-IN" sz="1500" b="1" kern="1200" dirty="0" smtClean="0">
              <a:latin typeface="Arial" pitchFamily="34" charset="0"/>
              <a:cs typeface="Arial" pitchFamily="34" charset="0"/>
            </a:rPr>
            <a:t>TSTLs</a:t>
          </a:r>
          <a:endParaRPr lang="en-IN" sz="1500" b="1" kern="1200" dirty="0">
            <a:latin typeface="Arial" pitchFamily="34" charset="0"/>
            <a:cs typeface="Arial" pitchFamily="34" charset="0"/>
          </a:endParaRPr>
        </a:p>
      </dsp:txBody>
      <dsp:txXfrm>
        <a:off x="221932" y="2716172"/>
        <a:ext cx="7454899" cy="285813"/>
      </dsp:txXfrm>
    </dsp:sp>
    <dsp:sp modelId="{2DE69CA8-3295-4097-80CA-19BAF9E13713}">
      <dsp:nvSpPr>
        <dsp:cNvPr id="0" name=""/>
        <dsp:cNvSpPr/>
      </dsp:nvSpPr>
      <dsp:spPr>
        <a:xfrm>
          <a:off x="43299" y="2680445"/>
          <a:ext cx="357267" cy="35726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A2075-ADA3-4C60-86A4-A010A394EAB4}">
      <dsp:nvSpPr>
        <dsp:cNvPr id="0" name=""/>
        <dsp:cNvSpPr/>
      </dsp:nvSpPr>
      <dsp:spPr>
        <a:xfrm>
          <a:off x="2310" y="439678"/>
          <a:ext cx="1833041" cy="109982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en-US" sz="2100" b="1" kern="1200" dirty="0">
              <a:latin typeface="Arial" pitchFamily="34" charset="0"/>
              <a:cs typeface="Arial" pitchFamily="34" charset="0"/>
            </a:rPr>
            <a:t>Security concepts</a:t>
          </a:r>
          <a:endParaRPr lang="en-US" sz="2100" b="1" kern="1200" dirty="0">
            <a:latin typeface="Arial" pitchFamily="34" charset="0"/>
            <a:cs typeface="Arial" pitchFamily="34" charset="0"/>
          </a:endParaRPr>
        </a:p>
      </dsp:txBody>
      <dsp:txXfrm>
        <a:off x="2310" y="439678"/>
        <a:ext cx="1833041" cy="1099824"/>
      </dsp:txXfrm>
    </dsp:sp>
    <dsp:sp modelId="{0F53386A-A3DF-4ABB-B05B-AEEE6742E691}">
      <dsp:nvSpPr>
        <dsp:cNvPr id="0" name=""/>
        <dsp:cNvSpPr/>
      </dsp:nvSpPr>
      <dsp:spPr>
        <a:xfrm>
          <a:off x="2018656" y="439678"/>
          <a:ext cx="1833041" cy="109982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en-US" sz="2400" b="1" kern="1200" dirty="0">
              <a:latin typeface="Arial" pitchFamily="34" charset="0"/>
              <a:cs typeface="Arial" pitchFamily="34" charset="0"/>
            </a:rPr>
            <a:t>Security safeguards</a:t>
          </a:r>
          <a:endParaRPr lang="en-US" sz="2400" b="1" kern="1200" dirty="0">
            <a:latin typeface="Arial" pitchFamily="34" charset="0"/>
            <a:cs typeface="Arial" pitchFamily="34" charset="0"/>
          </a:endParaRPr>
        </a:p>
      </dsp:txBody>
      <dsp:txXfrm>
        <a:off x="2018656" y="439678"/>
        <a:ext cx="1833041" cy="1099824"/>
      </dsp:txXfrm>
    </dsp:sp>
    <dsp:sp modelId="{4C748867-C095-452F-80AF-2EAB88BC5C6B}">
      <dsp:nvSpPr>
        <dsp:cNvPr id="0" name=""/>
        <dsp:cNvSpPr/>
      </dsp:nvSpPr>
      <dsp:spPr>
        <a:xfrm>
          <a:off x="4035002" y="439678"/>
          <a:ext cx="1833041" cy="109982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en-US" sz="2100" b="1" kern="1200" dirty="0">
              <a:latin typeface="Arial" pitchFamily="34" charset="0"/>
              <a:cs typeface="Arial" pitchFamily="34" charset="0"/>
            </a:rPr>
            <a:t>Policies</a:t>
          </a:r>
          <a:endParaRPr lang="en-US" sz="2100" b="1" kern="1200" dirty="0">
            <a:latin typeface="Arial" pitchFamily="34" charset="0"/>
            <a:cs typeface="Arial" pitchFamily="34" charset="0"/>
          </a:endParaRPr>
        </a:p>
      </dsp:txBody>
      <dsp:txXfrm>
        <a:off x="4035002" y="439678"/>
        <a:ext cx="1833041" cy="1099824"/>
      </dsp:txXfrm>
    </dsp:sp>
    <dsp:sp modelId="{758A8217-EE4A-44AA-83AA-C68CB1D8DE30}">
      <dsp:nvSpPr>
        <dsp:cNvPr id="0" name=""/>
        <dsp:cNvSpPr/>
      </dsp:nvSpPr>
      <dsp:spPr>
        <a:xfrm>
          <a:off x="6051347" y="439678"/>
          <a:ext cx="1833041" cy="109982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latin typeface="Arial" pitchFamily="34" charset="0"/>
              <a:cs typeface="Arial" pitchFamily="34" charset="0"/>
            </a:rPr>
            <a:t>Guidelines</a:t>
          </a:r>
        </a:p>
      </dsp:txBody>
      <dsp:txXfrm>
        <a:off x="6051347" y="439678"/>
        <a:ext cx="1833041" cy="1099824"/>
      </dsp:txXfrm>
    </dsp:sp>
    <dsp:sp modelId="{90F6CDA6-8183-41EA-93CD-F90B0F3A2DBD}">
      <dsp:nvSpPr>
        <dsp:cNvPr id="0" name=""/>
        <dsp:cNvSpPr/>
      </dsp:nvSpPr>
      <dsp:spPr>
        <a:xfrm>
          <a:off x="2310" y="1722808"/>
          <a:ext cx="1833041" cy="109982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en-US" sz="2100" b="1" kern="1200">
              <a:latin typeface="Arial" pitchFamily="34" charset="0"/>
              <a:cs typeface="Arial" pitchFamily="34" charset="0"/>
            </a:rPr>
            <a:t>Tools</a:t>
          </a:r>
          <a:endParaRPr lang="en-IN" sz="2100" kern="1200"/>
        </a:p>
      </dsp:txBody>
      <dsp:txXfrm>
        <a:off x="2310" y="1722808"/>
        <a:ext cx="1833041" cy="1099824"/>
      </dsp:txXfrm>
    </dsp:sp>
    <dsp:sp modelId="{3384E39A-53EF-4714-B494-C32796EF3060}">
      <dsp:nvSpPr>
        <dsp:cNvPr id="0" name=""/>
        <dsp:cNvSpPr/>
      </dsp:nvSpPr>
      <dsp:spPr>
        <a:xfrm>
          <a:off x="2018656" y="1722808"/>
          <a:ext cx="1833041" cy="109982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en-US" sz="2100" b="1" kern="1200" dirty="0">
              <a:latin typeface="Arial" pitchFamily="34" charset="0"/>
              <a:cs typeface="Arial" pitchFamily="34" charset="0"/>
            </a:rPr>
            <a:t>Training </a:t>
          </a:r>
          <a:endParaRPr lang="en-US" sz="2100" b="1" kern="1200" dirty="0">
            <a:latin typeface="Arial" pitchFamily="34" charset="0"/>
            <a:cs typeface="Arial" pitchFamily="34" charset="0"/>
          </a:endParaRPr>
        </a:p>
      </dsp:txBody>
      <dsp:txXfrm>
        <a:off x="2018656" y="1722808"/>
        <a:ext cx="1833041" cy="1099824"/>
      </dsp:txXfrm>
    </dsp:sp>
    <dsp:sp modelId="{F275AC9B-8016-40AF-95AC-939BB19DDDDB}">
      <dsp:nvSpPr>
        <dsp:cNvPr id="0" name=""/>
        <dsp:cNvSpPr/>
      </dsp:nvSpPr>
      <dsp:spPr>
        <a:xfrm>
          <a:off x="4035002" y="1722808"/>
          <a:ext cx="1833041" cy="109982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en-US" sz="2100" b="1" kern="1200" dirty="0">
              <a:latin typeface="Arial" pitchFamily="34" charset="0"/>
              <a:cs typeface="Arial" pitchFamily="34" charset="0"/>
            </a:rPr>
            <a:t>Risk management</a:t>
          </a:r>
          <a:endParaRPr lang="en-US" sz="2100" b="1" kern="1200" dirty="0">
            <a:latin typeface="Arial" pitchFamily="34" charset="0"/>
            <a:cs typeface="Arial" pitchFamily="34" charset="0"/>
          </a:endParaRPr>
        </a:p>
      </dsp:txBody>
      <dsp:txXfrm>
        <a:off x="4035002" y="1722808"/>
        <a:ext cx="1833041" cy="1099824"/>
      </dsp:txXfrm>
    </dsp:sp>
    <dsp:sp modelId="{A0A1C18D-A544-4F5A-92BB-D00C7872076D}">
      <dsp:nvSpPr>
        <dsp:cNvPr id="0" name=""/>
        <dsp:cNvSpPr/>
      </dsp:nvSpPr>
      <dsp:spPr>
        <a:xfrm>
          <a:off x="6051347" y="1722808"/>
          <a:ext cx="1833041" cy="109982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IN" sz="2100" b="1" kern="1200" dirty="0">
              <a:latin typeface="Arial" pitchFamily="34" charset="0"/>
              <a:cs typeface="Arial" pitchFamily="34" charset="0"/>
            </a:rPr>
            <a:t>Recovery Strategy</a:t>
          </a:r>
          <a:endParaRPr lang="en-US" sz="2100" b="1" kern="1200" dirty="0">
            <a:latin typeface="Arial" pitchFamily="34" charset="0"/>
            <a:cs typeface="Arial" pitchFamily="34" charset="0"/>
          </a:endParaRPr>
        </a:p>
      </dsp:txBody>
      <dsp:txXfrm>
        <a:off x="6051347" y="1722808"/>
        <a:ext cx="1833041" cy="1099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C3EFA-5E54-491C-B4F7-855EBBD47344}">
      <dsp:nvSpPr>
        <dsp:cNvPr id="0" name=""/>
        <dsp:cNvSpPr/>
      </dsp:nvSpPr>
      <dsp:spPr>
        <a:xfrm>
          <a:off x="0" y="0"/>
          <a:ext cx="3139507" cy="3263504"/>
        </a:xfrm>
        <a:prstGeom prst="triangle">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6D44F39-82FF-4979-B2BE-AD36DB16875E}">
      <dsp:nvSpPr>
        <dsp:cNvPr id="0" name=""/>
        <dsp:cNvSpPr/>
      </dsp:nvSpPr>
      <dsp:spPr>
        <a:xfrm>
          <a:off x="1569753" y="328103"/>
          <a:ext cx="2040680" cy="772532"/>
        </a:xfrm>
        <a:prstGeom prst="roundRect">
          <a:avLst/>
        </a:prstGeom>
        <a:solidFill>
          <a:schemeClr val="lt1">
            <a:alpha val="9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b="1" kern="1200" dirty="0">
              <a:solidFill>
                <a:srgbClr val="00B050"/>
              </a:solidFill>
              <a:latin typeface="Arial" panose="020B0604020202020204" pitchFamily="34" charset="0"/>
              <a:cs typeface="Arial" panose="020B0604020202020204" pitchFamily="34" charset="0"/>
            </a:rPr>
            <a:t>Application</a:t>
          </a:r>
          <a:endParaRPr lang="en-US" sz="1800" b="1" kern="1200" dirty="0">
            <a:solidFill>
              <a:srgbClr val="00B050"/>
            </a:solidFill>
            <a:latin typeface="Arial" panose="020B0604020202020204" pitchFamily="34" charset="0"/>
            <a:cs typeface="Arial" panose="020B0604020202020204" pitchFamily="34" charset="0"/>
          </a:endParaRPr>
        </a:p>
      </dsp:txBody>
      <dsp:txXfrm>
        <a:off x="1607465" y="365815"/>
        <a:ext cx="1965256" cy="697108"/>
      </dsp:txXfrm>
    </dsp:sp>
    <dsp:sp modelId="{133BA2F0-1B94-454E-A868-91DA4FED17B7}">
      <dsp:nvSpPr>
        <dsp:cNvPr id="0" name=""/>
        <dsp:cNvSpPr/>
      </dsp:nvSpPr>
      <dsp:spPr>
        <a:xfrm>
          <a:off x="1569753" y="1197202"/>
          <a:ext cx="2040680" cy="772532"/>
        </a:xfrm>
        <a:prstGeom prst="roundRect">
          <a:avLst/>
        </a:prstGeom>
        <a:solidFill>
          <a:schemeClr val="lt1">
            <a:alpha val="90000"/>
            <a:hueOff val="0"/>
            <a:satOff val="0"/>
            <a:lumOff val="0"/>
            <a:alphaOff val="0"/>
          </a:schemeClr>
        </a:solidFill>
        <a:ln w="6350" cap="flat" cmpd="sng" algn="ctr">
          <a:solidFill>
            <a:schemeClr val="accent1">
              <a:alpha val="90000"/>
              <a:hueOff val="0"/>
              <a:satOff val="0"/>
              <a:lumOff val="0"/>
              <a:alphaOff val="-2000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b="1" kern="1200" dirty="0">
              <a:solidFill>
                <a:srgbClr val="00B050"/>
              </a:solidFill>
              <a:latin typeface="Arial" panose="020B0604020202020204" pitchFamily="34" charset="0"/>
              <a:cs typeface="Arial" panose="020B0604020202020204" pitchFamily="34" charset="0"/>
            </a:rPr>
            <a:t>Services</a:t>
          </a:r>
          <a:endParaRPr lang="en-US" sz="2000" b="1" kern="1200" dirty="0">
            <a:solidFill>
              <a:srgbClr val="00B050"/>
            </a:solidFill>
            <a:latin typeface="Arial" panose="020B0604020202020204" pitchFamily="34" charset="0"/>
            <a:cs typeface="Arial" panose="020B0604020202020204" pitchFamily="34" charset="0"/>
          </a:endParaRPr>
        </a:p>
      </dsp:txBody>
      <dsp:txXfrm>
        <a:off x="1607465" y="1234914"/>
        <a:ext cx="1965256" cy="697108"/>
      </dsp:txXfrm>
    </dsp:sp>
    <dsp:sp modelId="{5DCEEAEE-39E4-41B0-B769-B0B40EEC8F52}">
      <dsp:nvSpPr>
        <dsp:cNvPr id="0" name=""/>
        <dsp:cNvSpPr/>
      </dsp:nvSpPr>
      <dsp:spPr>
        <a:xfrm>
          <a:off x="1569753" y="2066301"/>
          <a:ext cx="2040680" cy="772532"/>
        </a:xfrm>
        <a:prstGeom prst="roundRect">
          <a:avLst/>
        </a:prstGeom>
        <a:solidFill>
          <a:schemeClr val="lt1">
            <a:alpha val="90000"/>
            <a:hueOff val="0"/>
            <a:satOff val="0"/>
            <a:lumOff val="0"/>
            <a:alphaOff val="0"/>
          </a:schemeClr>
        </a:solidFill>
        <a:ln w="6350" cap="flat" cmpd="sng" algn="ctr">
          <a:solidFill>
            <a:schemeClr val="accent1">
              <a:alpha val="90000"/>
              <a:hueOff val="0"/>
              <a:satOff val="0"/>
              <a:lumOff val="0"/>
              <a:alphaOff val="-4000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b="1" kern="1200" dirty="0">
              <a:solidFill>
                <a:srgbClr val="00B050"/>
              </a:solidFill>
              <a:latin typeface="Arial" panose="020B0604020202020204" pitchFamily="34" charset="0"/>
              <a:cs typeface="Arial" panose="020B0604020202020204" pitchFamily="34" charset="0"/>
            </a:rPr>
            <a:t>Infrastructure</a:t>
          </a:r>
          <a:endParaRPr lang="en-US" sz="1800" b="1" kern="1200" dirty="0">
            <a:solidFill>
              <a:srgbClr val="00B050"/>
            </a:solidFill>
            <a:latin typeface="Arial" panose="020B0604020202020204" pitchFamily="34" charset="0"/>
            <a:cs typeface="Arial" panose="020B0604020202020204" pitchFamily="34" charset="0"/>
          </a:endParaRPr>
        </a:p>
      </dsp:txBody>
      <dsp:txXfrm>
        <a:off x="1607465" y="2104013"/>
        <a:ext cx="1965256" cy="6971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37040-031E-4424-8693-375E63A8B910}">
      <dsp:nvSpPr>
        <dsp:cNvPr id="0" name=""/>
        <dsp:cNvSpPr/>
      </dsp:nvSpPr>
      <dsp:spPr>
        <a:xfrm>
          <a:off x="0" y="68460"/>
          <a:ext cx="4029075" cy="4029075"/>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IN" sz="1200" b="1" kern="1200" dirty="0">
              <a:latin typeface="Arial" pitchFamily="34" charset="0"/>
              <a:cs typeface="Arial" pitchFamily="34" charset="0"/>
            </a:rPr>
            <a:t>Information Security</a:t>
          </a:r>
          <a:endParaRPr lang="en-US" sz="1200" b="1" kern="1200" dirty="0">
            <a:latin typeface="Arial" pitchFamily="34" charset="0"/>
            <a:cs typeface="Arial" pitchFamily="34" charset="0"/>
          </a:endParaRPr>
        </a:p>
      </dsp:txBody>
      <dsp:txXfrm>
        <a:off x="1451272" y="269914"/>
        <a:ext cx="1126529" cy="604361"/>
      </dsp:txXfrm>
    </dsp:sp>
    <dsp:sp modelId="{03F23942-13EF-4966-9C23-26688CF84AB4}">
      <dsp:nvSpPr>
        <dsp:cNvPr id="0" name=""/>
        <dsp:cNvSpPr/>
      </dsp:nvSpPr>
      <dsp:spPr>
        <a:xfrm>
          <a:off x="402907" y="874275"/>
          <a:ext cx="3223260" cy="3223260"/>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IN" sz="1600" b="1" kern="1200" dirty="0">
              <a:latin typeface="Arial" pitchFamily="34" charset="0"/>
              <a:cs typeface="Arial" pitchFamily="34" charset="0"/>
            </a:rPr>
            <a:t>Cyber Security</a:t>
          </a:r>
          <a:endParaRPr lang="en-US" sz="1600" b="1" kern="1200" dirty="0">
            <a:latin typeface="Arial" pitchFamily="34" charset="0"/>
            <a:cs typeface="Arial" pitchFamily="34" charset="0"/>
          </a:endParaRPr>
        </a:p>
      </dsp:txBody>
      <dsp:txXfrm>
        <a:off x="1451272" y="1067671"/>
        <a:ext cx="1126529" cy="580186"/>
      </dsp:txXfrm>
    </dsp:sp>
    <dsp:sp modelId="{0F8EDD9F-5821-4EE1-8C28-EB4AE5422D7C}">
      <dsp:nvSpPr>
        <dsp:cNvPr id="0" name=""/>
        <dsp:cNvSpPr/>
      </dsp:nvSpPr>
      <dsp:spPr>
        <a:xfrm>
          <a:off x="805815" y="1680090"/>
          <a:ext cx="2417445" cy="2417445"/>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IN" sz="1400" b="1" kern="1200" dirty="0">
              <a:latin typeface="Arial" pitchFamily="34" charset="0"/>
              <a:cs typeface="Arial" pitchFamily="34" charset="0"/>
            </a:rPr>
            <a:t>Network Security</a:t>
          </a:r>
          <a:endParaRPr lang="en-US" sz="1400" b="1" kern="1200" dirty="0">
            <a:latin typeface="Arial" pitchFamily="34" charset="0"/>
            <a:cs typeface="Arial" pitchFamily="34" charset="0"/>
          </a:endParaRPr>
        </a:p>
      </dsp:txBody>
      <dsp:txXfrm>
        <a:off x="1451272" y="1861399"/>
        <a:ext cx="1126529" cy="543925"/>
      </dsp:txXfrm>
    </dsp:sp>
    <dsp:sp modelId="{FE7065E8-AD24-4CAA-A3C9-96C2AD88083F}">
      <dsp:nvSpPr>
        <dsp:cNvPr id="0" name=""/>
        <dsp:cNvSpPr/>
      </dsp:nvSpPr>
      <dsp:spPr>
        <a:xfrm>
          <a:off x="1208722" y="2485906"/>
          <a:ext cx="1611630" cy="1611630"/>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IN" sz="1500" b="1" kern="1200" dirty="0">
              <a:latin typeface="Arial" pitchFamily="34" charset="0"/>
              <a:cs typeface="Arial" pitchFamily="34" charset="0"/>
            </a:rPr>
            <a:t>Telecom Network Security</a:t>
          </a:r>
          <a:endParaRPr lang="en-US" sz="1500" b="1" kern="1200" dirty="0">
            <a:latin typeface="Arial" pitchFamily="34" charset="0"/>
            <a:cs typeface="Arial" pitchFamily="34" charset="0"/>
          </a:endParaRPr>
        </a:p>
      </dsp:txBody>
      <dsp:txXfrm>
        <a:off x="1444740" y="2888813"/>
        <a:ext cx="1139594" cy="8058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B5CC0-8C7B-4BCC-BD22-321B1A52E4C6}">
      <dsp:nvSpPr>
        <dsp:cNvPr id="0" name=""/>
        <dsp:cNvSpPr/>
      </dsp:nvSpPr>
      <dsp:spPr>
        <a:xfrm>
          <a:off x="0" y="0"/>
          <a:ext cx="8086725" cy="10435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IN" sz="1800" b="1" kern="1200" dirty="0">
              <a:solidFill>
                <a:schemeClr val="accent1">
                  <a:lumMod val="50000"/>
                </a:schemeClr>
              </a:solidFill>
              <a:latin typeface="Arial" pitchFamily="34" charset="0"/>
              <a:cs typeface="Arial" pitchFamily="34" charset="0"/>
            </a:rPr>
            <a:t>Information Security</a:t>
          </a:r>
        </a:p>
        <a:p>
          <a:pPr lvl="0" algn="just" defTabSz="800100">
            <a:lnSpc>
              <a:spcPct val="90000"/>
            </a:lnSpc>
            <a:spcBef>
              <a:spcPct val="0"/>
            </a:spcBef>
            <a:spcAft>
              <a:spcPts val="600"/>
            </a:spcAft>
          </a:pPr>
          <a:r>
            <a:rPr lang="en-IN" sz="1400" b="1" kern="1200" dirty="0">
              <a:latin typeface="Arial" pitchFamily="34" charset="0"/>
              <a:cs typeface="Arial" pitchFamily="34" charset="0"/>
            </a:rPr>
            <a:t>Protects Information from unauthorised access, disclosure, modification and use.</a:t>
          </a:r>
        </a:p>
        <a:p>
          <a:pPr lvl="0" algn="just" defTabSz="800100">
            <a:lnSpc>
              <a:spcPct val="90000"/>
            </a:lnSpc>
            <a:spcBef>
              <a:spcPct val="0"/>
            </a:spcBef>
            <a:spcAft>
              <a:spcPts val="600"/>
            </a:spcAft>
          </a:pPr>
          <a:r>
            <a:rPr lang="en-IN" sz="1400" b="1" kern="1200" dirty="0">
              <a:latin typeface="Arial" pitchFamily="34" charset="0"/>
              <a:cs typeface="Arial" pitchFamily="34" charset="0"/>
            </a:rPr>
            <a:t>Ensures safety of physical data, </a:t>
          </a:r>
          <a:r>
            <a:rPr lang="en-IN" sz="1400" b="1" kern="1200" dirty="0" err="1">
              <a:latin typeface="Arial" pitchFamily="34" charset="0"/>
              <a:cs typeface="Arial" pitchFamily="34" charset="0"/>
            </a:rPr>
            <a:t>analog</a:t>
          </a:r>
          <a:r>
            <a:rPr lang="en-IN" sz="1400" b="1" kern="1200" dirty="0">
              <a:latin typeface="Arial" pitchFamily="34" charset="0"/>
              <a:cs typeface="Arial" pitchFamily="34" charset="0"/>
            </a:rPr>
            <a:t> data and digital data </a:t>
          </a:r>
          <a:endParaRPr lang="en-IN" sz="1400" b="1" i="0" kern="1200" dirty="0">
            <a:solidFill>
              <a:schemeClr val="accent1">
                <a:lumMod val="50000"/>
              </a:schemeClr>
            </a:solidFill>
            <a:latin typeface="Arial" pitchFamily="34" charset="0"/>
            <a:cs typeface="Arial" pitchFamily="34" charset="0"/>
          </a:endParaRPr>
        </a:p>
      </dsp:txBody>
      <dsp:txXfrm>
        <a:off x="1721698" y="0"/>
        <a:ext cx="6365026" cy="1043538"/>
      </dsp:txXfrm>
    </dsp:sp>
    <dsp:sp modelId="{704F06BC-C6FA-41BF-A9B0-759498E6FAE7}">
      <dsp:nvSpPr>
        <dsp:cNvPr id="0" name=""/>
        <dsp:cNvSpPr/>
      </dsp:nvSpPr>
      <dsp:spPr>
        <a:xfrm>
          <a:off x="104353" y="104353"/>
          <a:ext cx="1617345" cy="83483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20381B-6347-46EA-855C-F47EF02165DC}">
      <dsp:nvSpPr>
        <dsp:cNvPr id="0" name=""/>
        <dsp:cNvSpPr/>
      </dsp:nvSpPr>
      <dsp:spPr>
        <a:xfrm>
          <a:off x="0" y="1147892"/>
          <a:ext cx="8086725" cy="10435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IN" sz="1800" b="1" kern="1200" dirty="0">
              <a:solidFill>
                <a:schemeClr val="accent1">
                  <a:lumMod val="50000"/>
                </a:schemeClr>
              </a:solidFill>
              <a:latin typeface="Arial" pitchFamily="34" charset="0"/>
              <a:cs typeface="Arial" pitchFamily="34" charset="0"/>
            </a:rPr>
            <a:t>Cyber Security </a:t>
          </a:r>
        </a:p>
        <a:p>
          <a:pPr lvl="0" algn="just" defTabSz="800100">
            <a:lnSpc>
              <a:spcPct val="90000"/>
            </a:lnSpc>
            <a:spcBef>
              <a:spcPct val="0"/>
            </a:spcBef>
            <a:spcAft>
              <a:spcPts val="600"/>
            </a:spcAft>
          </a:pPr>
          <a:r>
            <a:rPr lang="en-US" sz="1400" b="1" i="0" kern="1200" dirty="0">
              <a:latin typeface="Arial" pitchFamily="34" charset="0"/>
              <a:cs typeface="Arial" pitchFamily="34" charset="0"/>
            </a:rPr>
            <a:t>Protects Internet-connected networks and systems from digital attacks </a:t>
          </a:r>
        </a:p>
        <a:p>
          <a:pPr lvl="0" algn="just" defTabSz="800100">
            <a:lnSpc>
              <a:spcPct val="90000"/>
            </a:lnSpc>
            <a:spcBef>
              <a:spcPct val="0"/>
            </a:spcBef>
            <a:spcAft>
              <a:spcPts val="600"/>
            </a:spcAft>
          </a:pPr>
          <a:r>
            <a:rPr lang="en-US" sz="1400" b="1" i="0" kern="1200" dirty="0">
              <a:latin typeface="Arial" pitchFamily="34" charset="0"/>
              <a:cs typeface="Arial" pitchFamily="34" charset="0"/>
            </a:rPr>
            <a:t>Ensures the safety of entire digital data</a:t>
          </a:r>
          <a:endParaRPr lang="en-US" sz="1400" b="1" kern="1200" dirty="0">
            <a:latin typeface="Arial" pitchFamily="34" charset="0"/>
            <a:cs typeface="Arial" pitchFamily="34" charset="0"/>
          </a:endParaRPr>
        </a:p>
      </dsp:txBody>
      <dsp:txXfrm>
        <a:off x="1721698" y="1147892"/>
        <a:ext cx="6365026" cy="1043538"/>
      </dsp:txXfrm>
    </dsp:sp>
    <dsp:sp modelId="{4ED4E375-25CE-481F-A0F9-A3ED7CF3C4E8}">
      <dsp:nvSpPr>
        <dsp:cNvPr id="0" name=""/>
        <dsp:cNvSpPr/>
      </dsp:nvSpPr>
      <dsp:spPr>
        <a:xfrm>
          <a:off x="104353" y="1252246"/>
          <a:ext cx="1617345" cy="83483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89A793-295A-4C4E-8B8E-61CC8216FCC1}">
      <dsp:nvSpPr>
        <dsp:cNvPr id="0" name=""/>
        <dsp:cNvSpPr/>
      </dsp:nvSpPr>
      <dsp:spPr>
        <a:xfrm>
          <a:off x="0" y="2295785"/>
          <a:ext cx="8086725" cy="10435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IN" sz="1800" b="1" kern="1200" dirty="0">
              <a:solidFill>
                <a:schemeClr val="accent1">
                  <a:lumMod val="50000"/>
                </a:schemeClr>
              </a:solidFill>
              <a:latin typeface="Arial" pitchFamily="34" charset="0"/>
              <a:cs typeface="Arial" pitchFamily="34" charset="0"/>
            </a:rPr>
            <a:t>Network Security</a:t>
          </a:r>
        </a:p>
        <a:p>
          <a:pPr lvl="0" algn="just" defTabSz="800100">
            <a:lnSpc>
              <a:spcPct val="90000"/>
            </a:lnSpc>
            <a:spcBef>
              <a:spcPct val="0"/>
            </a:spcBef>
            <a:spcAft>
              <a:spcPts val="600"/>
            </a:spcAft>
          </a:pPr>
          <a:r>
            <a:rPr lang="en-US" sz="1400" b="1" i="0" kern="1200" dirty="0">
              <a:latin typeface="Arial" pitchFamily="34" charset="0"/>
              <a:cs typeface="Arial" pitchFamily="34" charset="0"/>
            </a:rPr>
            <a:t>Protects directories and files in a network of computers against unauthorized access, misuse and hacking</a:t>
          </a:r>
        </a:p>
        <a:p>
          <a:pPr lvl="0" algn="just" defTabSz="800100">
            <a:lnSpc>
              <a:spcPct val="90000"/>
            </a:lnSpc>
            <a:spcBef>
              <a:spcPct val="0"/>
            </a:spcBef>
            <a:spcAft>
              <a:spcPts val="600"/>
            </a:spcAft>
          </a:pPr>
          <a:r>
            <a:rPr lang="en-US" sz="1400" b="1" i="0" kern="1200" dirty="0">
              <a:latin typeface="Arial" pitchFamily="34" charset="0"/>
              <a:cs typeface="Arial" pitchFamily="34" charset="0"/>
            </a:rPr>
            <a:t>Ensures the safety of only transmit data</a:t>
          </a:r>
          <a:endParaRPr lang="en-US" sz="1400" b="1" kern="1200" dirty="0">
            <a:latin typeface="Arial" pitchFamily="34" charset="0"/>
            <a:cs typeface="Arial" pitchFamily="34" charset="0"/>
          </a:endParaRPr>
        </a:p>
      </dsp:txBody>
      <dsp:txXfrm>
        <a:off x="1721698" y="2295785"/>
        <a:ext cx="6365026" cy="1043538"/>
      </dsp:txXfrm>
    </dsp:sp>
    <dsp:sp modelId="{15ADE894-8EF7-4BFE-825A-D006BCB5F138}">
      <dsp:nvSpPr>
        <dsp:cNvPr id="0" name=""/>
        <dsp:cNvSpPr/>
      </dsp:nvSpPr>
      <dsp:spPr>
        <a:xfrm>
          <a:off x="104353" y="2400138"/>
          <a:ext cx="1617345" cy="83483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17AB22-9F00-4BAB-86E4-29CFF8B9ACA5}">
      <dsp:nvSpPr>
        <dsp:cNvPr id="0" name=""/>
        <dsp:cNvSpPr/>
      </dsp:nvSpPr>
      <dsp:spPr>
        <a:xfrm>
          <a:off x="0" y="3443677"/>
          <a:ext cx="8086725" cy="10435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b="1" kern="1200" dirty="0">
              <a:solidFill>
                <a:schemeClr val="accent1">
                  <a:lumMod val="50000"/>
                </a:schemeClr>
              </a:solidFill>
              <a:latin typeface="Arial" pitchFamily="34" charset="0"/>
              <a:cs typeface="Arial" pitchFamily="34" charset="0"/>
            </a:rPr>
            <a:t>Telecom Network security</a:t>
          </a:r>
        </a:p>
        <a:p>
          <a:pPr lvl="0" algn="just" defTabSz="889000">
            <a:lnSpc>
              <a:spcPct val="90000"/>
            </a:lnSpc>
            <a:spcBef>
              <a:spcPct val="0"/>
            </a:spcBef>
            <a:spcAft>
              <a:spcPct val="35000"/>
            </a:spcAft>
          </a:pPr>
          <a:r>
            <a:rPr lang="en-US" sz="1400" b="1" i="0" kern="1200" dirty="0">
              <a:latin typeface="Arial" pitchFamily="34" charset="0"/>
              <a:cs typeface="Arial" pitchFamily="34" charset="0"/>
            </a:rPr>
            <a:t>Structures, techniques, transport protocols, and security measures used to provide integrity, availability, confidentiality and authentication for transmissions over private and public communication networks</a:t>
          </a:r>
          <a:endParaRPr lang="en-US" sz="1400" b="1" kern="1200" dirty="0">
            <a:latin typeface="Arial" pitchFamily="34" charset="0"/>
            <a:cs typeface="Arial" pitchFamily="34" charset="0"/>
          </a:endParaRPr>
        </a:p>
      </dsp:txBody>
      <dsp:txXfrm>
        <a:off x="1721698" y="3443677"/>
        <a:ext cx="6365026" cy="1043538"/>
      </dsp:txXfrm>
    </dsp:sp>
    <dsp:sp modelId="{94A77683-85DB-4C80-A625-908EFB94BCD4}">
      <dsp:nvSpPr>
        <dsp:cNvPr id="0" name=""/>
        <dsp:cNvSpPr/>
      </dsp:nvSpPr>
      <dsp:spPr>
        <a:xfrm>
          <a:off x="104353" y="3548031"/>
          <a:ext cx="1617345" cy="834830"/>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58B82-8192-43CB-B6CA-150412BF794B}">
      <dsp:nvSpPr>
        <dsp:cNvPr id="0" name=""/>
        <dsp:cNvSpPr/>
      </dsp:nvSpPr>
      <dsp:spPr>
        <a:xfrm>
          <a:off x="0" y="0"/>
          <a:ext cx="6639791" cy="8870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altLang="en-US" sz="1400" kern="1200" dirty="0">
              <a:latin typeface="Arial" pitchFamily="34" charset="0"/>
              <a:cs typeface="Arial" pitchFamily="34" charset="0"/>
            </a:rPr>
            <a:t>A regulator for Telecom &amp; Broadcasting sectors </a:t>
          </a:r>
          <a:r>
            <a:rPr lang="en-US" altLang="en-US" sz="1400" kern="1200" dirty="0" err="1">
              <a:latin typeface="Arial" pitchFamily="34" charset="0"/>
              <a:cs typeface="Arial" pitchFamily="34" charset="0"/>
            </a:rPr>
            <a:t>i.r.o</a:t>
          </a:r>
          <a:r>
            <a:rPr lang="en-US" altLang="en-US" sz="1400" kern="1200" dirty="0">
              <a:latin typeface="Arial" pitchFamily="34" charset="0"/>
              <a:cs typeface="Arial" pitchFamily="34" charset="0"/>
            </a:rPr>
            <a:t> tariff, quality of service, consumer  protection etc., with a recommendatory role for introduction of new services, spectrum allocation, and other subjects referred to TRAI by </a:t>
          </a:r>
          <a:r>
            <a:rPr lang="en-US" altLang="en-US" sz="1400" kern="1200" dirty="0" err="1">
              <a:latin typeface="Arial" pitchFamily="34" charset="0"/>
              <a:cs typeface="Arial" pitchFamily="34" charset="0"/>
            </a:rPr>
            <a:t>GoI</a:t>
          </a:r>
          <a:r>
            <a:rPr lang="en-US" altLang="en-US" sz="1400" kern="1200" dirty="0">
              <a:latin typeface="Arial" pitchFamily="34" charset="0"/>
              <a:cs typeface="Arial" pitchFamily="34" charset="0"/>
            </a:rPr>
            <a:t> from time to time</a:t>
          </a:r>
          <a:endParaRPr lang="en-US" sz="1400" kern="1200" dirty="0">
            <a:latin typeface="Arial" pitchFamily="34" charset="0"/>
            <a:cs typeface="Arial" pitchFamily="34" charset="0"/>
          </a:endParaRPr>
        </a:p>
      </dsp:txBody>
      <dsp:txXfrm>
        <a:off x="1416662" y="0"/>
        <a:ext cx="5223128" cy="887041"/>
      </dsp:txXfrm>
    </dsp:sp>
    <dsp:sp modelId="{B9CCD06A-1E0E-45A7-A1CF-DBDBDD3FFE3F}">
      <dsp:nvSpPr>
        <dsp:cNvPr id="0" name=""/>
        <dsp:cNvSpPr/>
      </dsp:nvSpPr>
      <dsp:spPr>
        <a:xfrm>
          <a:off x="569264" y="1225728"/>
          <a:ext cx="2891668" cy="709633"/>
        </a:xfrm>
        <a:prstGeom prst="flowChartAlternateProcess">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EF47CD-7EAD-4EEF-A9A5-D68623E22760}">
      <dsp:nvSpPr>
        <dsp:cNvPr id="0" name=""/>
        <dsp:cNvSpPr/>
      </dsp:nvSpPr>
      <dsp:spPr>
        <a:xfrm>
          <a:off x="0" y="975745"/>
          <a:ext cx="6639791" cy="8870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altLang="en-US" sz="1400" kern="1200" dirty="0">
              <a:latin typeface="Arial" pitchFamily="34" charset="0"/>
              <a:cs typeface="Arial" pitchFamily="34" charset="0"/>
            </a:rPr>
            <a:t>Addresses the safety and security of Telecom Networks/ products through its wings -Telecom Engineering Centre (TEC), National Centre for Communication Security (NCCS) and other Field Units (LSA, WMO, CCA etc.) </a:t>
          </a:r>
          <a:endParaRPr lang="en-US" sz="1400" kern="1200" dirty="0">
            <a:latin typeface="Arial" pitchFamily="34" charset="0"/>
            <a:cs typeface="Arial" pitchFamily="34" charset="0"/>
          </a:endParaRPr>
        </a:p>
      </dsp:txBody>
      <dsp:txXfrm>
        <a:off x="1416662" y="975745"/>
        <a:ext cx="5223128" cy="887041"/>
      </dsp:txXfrm>
    </dsp:sp>
    <dsp:sp modelId="{12D302AE-948E-413A-A9AA-AF91320A9CF8}">
      <dsp:nvSpPr>
        <dsp:cNvPr id="0" name=""/>
        <dsp:cNvSpPr/>
      </dsp:nvSpPr>
      <dsp:spPr>
        <a:xfrm>
          <a:off x="0" y="1000142"/>
          <a:ext cx="1241694" cy="807434"/>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D62DEE-A2C2-4072-91A0-4E8DB2304349}">
      <dsp:nvSpPr>
        <dsp:cNvPr id="0" name=""/>
        <dsp:cNvSpPr/>
      </dsp:nvSpPr>
      <dsp:spPr>
        <a:xfrm>
          <a:off x="0" y="1951491"/>
          <a:ext cx="6639791" cy="8870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altLang="en-US" sz="1400" kern="1200" dirty="0">
              <a:latin typeface="Arial" pitchFamily="34" charset="0"/>
              <a:cs typeface="Arial" pitchFamily="34" charset="0"/>
            </a:rPr>
            <a:t>Frames the standards viz. Essential Requirements (ERs) but also to develop the eco system for testing and certification of Telecom Equipment</a:t>
          </a:r>
          <a:endParaRPr lang="en-US" sz="1400" kern="1200" dirty="0">
            <a:latin typeface="Arial" pitchFamily="34" charset="0"/>
            <a:cs typeface="Arial" pitchFamily="34" charset="0"/>
          </a:endParaRPr>
        </a:p>
      </dsp:txBody>
      <dsp:txXfrm>
        <a:off x="1416662" y="1951491"/>
        <a:ext cx="5223128" cy="887041"/>
      </dsp:txXfrm>
    </dsp:sp>
    <dsp:sp modelId="{FE925629-EBCD-4672-8E9F-DA701BE4AFEE}">
      <dsp:nvSpPr>
        <dsp:cNvPr id="0" name=""/>
        <dsp:cNvSpPr/>
      </dsp:nvSpPr>
      <dsp:spPr>
        <a:xfrm>
          <a:off x="30479" y="2003372"/>
          <a:ext cx="1225506" cy="77257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521245-E20F-4E99-A962-F71AC691934A}">
      <dsp:nvSpPr>
        <dsp:cNvPr id="0" name=""/>
        <dsp:cNvSpPr/>
      </dsp:nvSpPr>
      <dsp:spPr>
        <a:xfrm>
          <a:off x="0" y="2914109"/>
          <a:ext cx="6639791" cy="1321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altLang="en-US" sz="1400" kern="1200" dirty="0">
              <a:latin typeface="Arial" pitchFamily="34" charset="0"/>
              <a:cs typeface="Arial" pitchFamily="34" charset="0"/>
            </a:rPr>
            <a:t>Frames the standards viz. Indian Telecom Indian Telecom Security Assurance Requirements (ITSARs) but also to develop the eco system for testing and certification of Telecom Equipment</a:t>
          </a:r>
          <a:endParaRPr lang="en-US" sz="1400" kern="1200" dirty="0">
            <a:latin typeface="Arial" pitchFamily="34" charset="0"/>
            <a:cs typeface="Arial" pitchFamily="34" charset="0"/>
          </a:endParaRPr>
        </a:p>
      </dsp:txBody>
      <dsp:txXfrm>
        <a:off x="1416662" y="2914109"/>
        <a:ext cx="5223128" cy="1321833"/>
      </dsp:txXfrm>
    </dsp:sp>
    <dsp:sp modelId="{278C60F4-2CAD-4C52-B3D5-C05FD380371E}">
      <dsp:nvSpPr>
        <dsp:cNvPr id="0" name=""/>
        <dsp:cNvSpPr/>
      </dsp:nvSpPr>
      <dsp:spPr>
        <a:xfrm>
          <a:off x="62251" y="2934983"/>
          <a:ext cx="1048290" cy="1280086"/>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70EED-524D-45C0-80D4-C04895A148D9}" type="datetimeFigureOut">
              <a:rPr lang="en-US" smtClean="0"/>
              <a:t>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B8A462-D4AE-450B-9DE2-ADBB35156FE7}" type="slidenum">
              <a:rPr lang="en-US" smtClean="0"/>
              <a:t>‹#›</a:t>
            </a:fld>
            <a:endParaRPr lang="en-US"/>
          </a:p>
        </p:txBody>
      </p:sp>
    </p:spTree>
    <p:extLst>
      <p:ext uri="{BB962C8B-B14F-4D97-AF65-F5344CB8AC3E}">
        <p14:creationId xmlns:p14="http://schemas.microsoft.com/office/powerpoint/2010/main" val="236854279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rabicPeriod"/>
            </a:pPr>
            <a:r>
              <a:rPr lang="en-US" dirty="0"/>
              <a:t>https://www.syntaxtechs.com/blog/cyber-security-vs-network-security-clarifying-the-concepts#h1</a:t>
            </a:r>
          </a:p>
          <a:p>
            <a:pPr marL="0" indent="0">
              <a:buNone/>
            </a:pPr>
            <a:r>
              <a:rPr lang="en-IN" dirty="0"/>
              <a:t>2</a:t>
            </a:r>
            <a:r>
              <a:rPr lang="en-IN" baseline="0" dirty="0"/>
              <a:t>. https://www.geeksforgeeks.org/what-is-information-security/</a:t>
            </a:r>
            <a:endParaRPr lang="en-IN" dirty="0"/>
          </a:p>
        </p:txBody>
      </p:sp>
      <p:sp>
        <p:nvSpPr>
          <p:cNvPr id="4" name="Slide Number Placeholder 3"/>
          <p:cNvSpPr>
            <a:spLocks noGrp="1"/>
          </p:cNvSpPr>
          <p:nvPr>
            <p:ph type="sldNum" sz="quarter" idx="10"/>
          </p:nvPr>
        </p:nvSpPr>
        <p:spPr/>
        <p:txBody>
          <a:bodyPr/>
          <a:lstStyle/>
          <a:p>
            <a:fld id="{05B8A462-D4AE-450B-9DE2-ADBB35156FE7}" type="slidenum">
              <a:rPr lang="en-US" smtClean="0"/>
              <a:t>6</a:t>
            </a:fld>
            <a:endParaRPr lang="en-US"/>
          </a:p>
        </p:txBody>
      </p:sp>
    </p:spTree>
    <p:extLst>
      <p:ext uri="{BB962C8B-B14F-4D97-AF65-F5344CB8AC3E}">
        <p14:creationId xmlns:p14="http://schemas.microsoft.com/office/powerpoint/2010/main" val="1151064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1713950+1006280=</a:t>
            </a:r>
            <a:endParaRPr lang="en-IN" altLang="en-US"/>
          </a:p>
        </p:txBody>
      </p:sp>
      <p:sp>
        <p:nvSpPr>
          <p:cNvPr id="440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37378" indent="-283607">
              <a:defRPr sz="2800">
                <a:solidFill>
                  <a:schemeClr val="tx1"/>
                </a:solidFill>
                <a:latin typeface="Arial" pitchFamily="34" charset="0"/>
              </a:defRPr>
            </a:lvl2pPr>
            <a:lvl3pPr marL="1134428" indent="-226886">
              <a:defRPr sz="2800">
                <a:solidFill>
                  <a:schemeClr val="tx1"/>
                </a:solidFill>
                <a:latin typeface="Arial" pitchFamily="34" charset="0"/>
              </a:defRPr>
            </a:lvl3pPr>
            <a:lvl4pPr marL="1588199" indent="-226886">
              <a:defRPr sz="2800">
                <a:solidFill>
                  <a:schemeClr val="tx1"/>
                </a:solidFill>
                <a:latin typeface="Arial" pitchFamily="34" charset="0"/>
              </a:defRPr>
            </a:lvl4pPr>
            <a:lvl5pPr marL="2041970" indent="-226886">
              <a:defRPr sz="2800">
                <a:solidFill>
                  <a:schemeClr val="tx1"/>
                </a:solidFill>
                <a:latin typeface="Arial" pitchFamily="34" charset="0"/>
              </a:defRPr>
            </a:lvl5pPr>
            <a:lvl6pPr marL="2495741" indent="-226886" eaLnBrk="0" fontAlgn="base" hangingPunct="0">
              <a:spcBef>
                <a:spcPct val="0"/>
              </a:spcBef>
              <a:spcAft>
                <a:spcPct val="0"/>
              </a:spcAft>
              <a:defRPr sz="2800">
                <a:solidFill>
                  <a:schemeClr val="tx1"/>
                </a:solidFill>
                <a:latin typeface="Arial" pitchFamily="34" charset="0"/>
              </a:defRPr>
            </a:lvl6pPr>
            <a:lvl7pPr marL="2949512" indent="-226886" eaLnBrk="0" fontAlgn="base" hangingPunct="0">
              <a:spcBef>
                <a:spcPct val="0"/>
              </a:spcBef>
              <a:spcAft>
                <a:spcPct val="0"/>
              </a:spcAft>
              <a:defRPr sz="2800">
                <a:solidFill>
                  <a:schemeClr val="tx1"/>
                </a:solidFill>
                <a:latin typeface="Arial" pitchFamily="34" charset="0"/>
              </a:defRPr>
            </a:lvl7pPr>
            <a:lvl8pPr marL="3403283" indent="-226886" eaLnBrk="0" fontAlgn="base" hangingPunct="0">
              <a:spcBef>
                <a:spcPct val="0"/>
              </a:spcBef>
              <a:spcAft>
                <a:spcPct val="0"/>
              </a:spcAft>
              <a:defRPr sz="2800">
                <a:solidFill>
                  <a:schemeClr val="tx1"/>
                </a:solidFill>
                <a:latin typeface="Arial" pitchFamily="34" charset="0"/>
              </a:defRPr>
            </a:lvl8pPr>
            <a:lvl9pPr marL="3857054" indent="-226886" eaLnBrk="0" fontAlgn="base" hangingPunct="0">
              <a:spcBef>
                <a:spcPct val="0"/>
              </a:spcBef>
              <a:spcAft>
                <a:spcPct val="0"/>
              </a:spcAft>
              <a:defRPr sz="2800">
                <a:solidFill>
                  <a:schemeClr val="tx1"/>
                </a:solidFill>
                <a:latin typeface="Arial" pitchFamily="34" charset="0"/>
              </a:defRPr>
            </a:lvl9pPr>
          </a:lstStyle>
          <a:p>
            <a:fld id="{58D4658D-DC45-4491-A25B-F0C2028193AD}" type="slidenum">
              <a:rPr lang="en-IN" altLang="en-US" sz="1200">
                <a:solidFill>
                  <a:srgbClr val="000000"/>
                </a:solidFill>
                <a:latin typeface="Calibri" pitchFamily="34" charset="0"/>
                <a:cs typeface="Arial" pitchFamily="34" charset="0"/>
              </a:rPr>
              <a:pPr/>
              <a:t>30</a:t>
            </a:fld>
            <a:endParaRPr lang="en-IN" altLang="en-US" sz="1200">
              <a:solidFill>
                <a:srgbClr val="000000"/>
              </a:solidFill>
              <a:latin typeface="Calibri"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6087570-011D-552F-0142-65187BB37D74}"/>
            </a:ext>
          </a:extLst>
        </p:cNvPr>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323EA0E0-48AF-A396-C132-E6DFE0B302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xmlns="" id="{DF213400-2951-D6ED-0316-B4E915C0BF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1713950+1006280=</a:t>
            </a:r>
            <a:endParaRPr lang="en-IN" altLang="en-US"/>
          </a:p>
        </p:txBody>
      </p:sp>
      <p:sp>
        <p:nvSpPr>
          <p:cNvPr id="44036" name="Slide Number Placeholder 3">
            <a:extLst>
              <a:ext uri="{FF2B5EF4-FFF2-40B4-BE49-F238E27FC236}">
                <a16:creationId xmlns:a16="http://schemas.microsoft.com/office/drawing/2014/main" xmlns="" id="{8B7A6BA9-91F3-8ADC-6FF6-F504A7891D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37378" indent="-283607">
              <a:defRPr sz="2800">
                <a:solidFill>
                  <a:schemeClr val="tx1"/>
                </a:solidFill>
                <a:latin typeface="Arial" pitchFamily="34" charset="0"/>
              </a:defRPr>
            </a:lvl2pPr>
            <a:lvl3pPr marL="1134428" indent="-226886">
              <a:defRPr sz="2800">
                <a:solidFill>
                  <a:schemeClr val="tx1"/>
                </a:solidFill>
                <a:latin typeface="Arial" pitchFamily="34" charset="0"/>
              </a:defRPr>
            </a:lvl3pPr>
            <a:lvl4pPr marL="1588199" indent="-226886">
              <a:defRPr sz="2800">
                <a:solidFill>
                  <a:schemeClr val="tx1"/>
                </a:solidFill>
                <a:latin typeface="Arial" pitchFamily="34" charset="0"/>
              </a:defRPr>
            </a:lvl4pPr>
            <a:lvl5pPr marL="2041970" indent="-226886">
              <a:defRPr sz="2800">
                <a:solidFill>
                  <a:schemeClr val="tx1"/>
                </a:solidFill>
                <a:latin typeface="Arial" pitchFamily="34" charset="0"/>
              </a:defRPr>
            </a:lvl5pPr>
            <a:lvl6pPr marL="2495741" indent="-226886" eaLnBrk="0" fontAlgn="base" hangingPunct="0">
              <a:spcBef>
                <a:spcPct val="0"/>
              </a:spcBef>
              <a:spcAft>
                <a:spcPct val="0"/>
              </a:spcAft>
              <a:defRPr sz="2800">
                <a:solidFill>
                  <a:schemeClr val="tx1"/>
                </a:solidFill>
                <a:latin typeface="Arial" pitchFamily="34" charset="0"/>
              </a:defRPr>
            </a:lvl6pPr>
            <a:lvl7pPr marL="2949512" indent="-226886" eaLnBrk="0" fontAlgn="base" hangingPunct="0">
              <a:spcBef>
                <a:spcPct val="0"/>
              </a:spcBef>
              <a:spcAft>
                <a:spcPct val="0"/>
              </a:spcAft>
              <a:defRPr sz="2800">
                <a:solidFill>
                  <a:schemeClr val="tx1"/>
                </a:solidFill>
                <a:latin typeface="Arial" pitchFamily="34" charset="0"/>
              </a:defRPr>
            </a:lvl7pPr>
            <a:lvl8pPr marL="3403283" indent="-226886" eaLnBrk="0" fontAlgn="base" hangingPunct="0">
              <a:spcBef>
                <a:spcPct val="0"/>
              </a:spcBef>
              <a:spcAft>
                <a:spcPct val="0"/>
              </a:spcAft>
              <a:defRPr sz="2800">
                <a:solidFill>
                  <a:schemeClr val="tx1"/>
                </a:solidFill>
                <a:latin typeface="Arial" pitchFamily="34" charset="0"/>
              </a:defRPr>
            </a:lvl8pPr>
            <a:lvl9pPr marL="3857054" indent="-226886" eaLnBrk="0" fontAlgn="base" hangingPunct="0">
              <a:spcBef>
                <a:spcPct val="0"/>
              </a:spcBef>
              <a:spcAft>
                <a:spcPct val="0"/>
              </a:spcAft>
              <a:defRPr sz="2800">
                <a:solidFill>
                  <a:schemeClr val="tx1"/>
                </a:solidFill>
                <a:latin typeface="Arial" pitchFamily="34" charset="0"/>
              </a:defRPr>
            </a:lvl9pPr>
          </a:lstStyle>
          <a:p>
            <a:fld id="{58D4658D-DC45-4491-A25B-F0C2028193AD}" type="slidenum">
              <a:rPr lang="en-IN" altLang="en-US" sz="1200">
                <a:solidFill>
                  <a:srgbClr val="000000"/>
                </a:solidFill>
                <a:latin typeface="Calibri" pitchFamily="34" charset="0"/>
                <a:cs typeface="Arial" pitchFamily="34" charset="0"/>
              </a:rPr>
              <a:pPr/>
              <a:t>31</a:t>
            </a:fld>
            <a:endParaRPr lang="en-IN" altLang="en-US"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3949029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1B8E97F-8778-58D0-7360-215A1540C1A0}"/>
            </a:ext>
          </a:extLst>
        </p:cNvPr>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A41F2B08-60F8-933C-FB08-55B42755DC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xmlns="" id="{A364952A-8E3C-81CC-4C20-87D22E574F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1713950+1006280=</a:t>
            </a:r>
            <a:endParaRPr lang="en-IN" altLang="en-US"/>
          </a:p>
        </p:txBody>
      </p:sp>
      <p:sp>
        <p:nvSpPr>
          <p:cNvPr id="44036" name="Slide Number Placeholder 3">
            <a:extLst>
              <a:ext uri="{FF2B5EF4-FFF2-40B4-BE49-F238E27FC236}">
                <a16:creationId xmlns:a16="http://schemas.microsoft.com/office/drawing/2014/main" xmlns="" id="{D5DA08A3-8CFA-31EC-4963-AFFA7DA6DC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37378" indent="-283607">
              <a:defRPr sz="2800">
                <a:solidFill>
                  <a:schemeClr val="tx1"/>
                </a:solidFill>
                <a:latin typeface="Arial" pitchFamily="34" charset="0"/>
              </a:defRPr>
            </a:lvl2pPr>
            <a:lvl3pPr marL="1134428" indent="-226886">
              <a:defRPr sz="2800">
                <a:solidFill>
                  <a:schemeClr val="tx1"/>
                </a:solidFill>
                <a:latin typeface="Arial" pitchFamily="34" charset="0"/>
              </a:defRPr>
            </a:lvl3pPr>
            <a:lvl4pPr marL="1588199" indent="-226886">
              <a:defRPr sz="2800">
                <a:solidFill>
                  <a:schemeClr val="tx1"/>
                </a:solidFill>
                <a:latin typeface="Arial" pitchFamily="34" charset="0"/>
              </a:defRPr>
            </a:lvl4pPr>
            <a:lvl5pPr marL="2041970" indent="-226886">
              <a:defRPr sz="2800">
                <a:solidFill>
                  <a:schemeClr val="tx1"/>
                </a:solidFill>
                <a:latin typeface="Arial" pitchFamily="34" charset="0"/>
              </a:defRPr>
            </a:lvl5pPr>
            <a:lvl6pPr marL="2495741" indent="-226886" eaLnBrk="0" fontAlgn="base" hangingPunct="0">
              <a:spcBef>
                <a:spcPct val="0"/>
              </a:spcBef>
              <a:spcAft>
                <a:spcPct val="0"/>
              </a:spcAft>
              <a:defRPr sz="2800">
                <a:solidFill>
                  <a:schemeClr val="tx1"/>
                </a:solidFill>
                <a:latin typeface="Arial" pitchFamily="34" charset="0"/>
              </a:defRPr>
            </a:lvl6pPr>
            <a:lvl7pPr marL="2949512" indent="-226886" eaLnBrk="0" fontAlgn="base" hangingPunct="0">
              <a:spcBef>
                <a:spcPct val="0"/>
              </a:spcBef>
              <a:spcAft>
                <a:spcPct val="0"/>
              </a:spcAft>
              <a:defRPr sz="2800">
                <a:solidFill>
                  <a:schemeClr val="tx1"/>
                </a:solidFill>
                <a:latin typeface="Arial" pitchFamily="34" charset="0"/>
              </a:defRPr>
            </a:lvl7pPr>
            <a:lvl8pPr marL="3403283" indent="-226886" eaLnBrk="0" fontAlgn="base" hangingPunct="0">
              <a:spcBef>
                <a:spcPct val="0"/>
              </a:spcBef>
              <a:spcAft>
                <a:spcPct val="0"/>
              </a:spcAft>
              <a:defRPr sz="2800">
                <a:solidFill>
                  <a:schemeClr val="tx1"/>
                </a:solidFill>
                <a:latin typeface="Arial" pitchFamily="34" charset="0"/>
              </a:defRPr>
            </a:lvl8pPr>
            <a:lvl9pPr marL="3857054" indent="-226886" eaLnBrk="0" fontAlgn="base" hangingPunct="0">
              <a:spcBef>
                <a:spcPct val="0"/>
              </a:spcBef>
              <a:spcAft>
                <a:spcPct val="0"/>
              </a:spcAft>
              <a:defRPr sz="2800">
                <a:solidFill>
                  <a:schemeClr val="tx1"/>
                </a:solidFill>
                <a:latin typeface="Arial" pitchFamily="34" charset="0"/>
              </a:defRPr>
            </a:lvl9pPr>
          </a:lstStyle>
          <a:p>
            <a:fld id="{58D4658D-DC45-4491-A25B-F0C2028193AD}" type="slidenum">
              <a:rPr lang="en-IN" altLang="en-US" sz="1200">
                <a:solidFill>
                  <a:srgbClr val="000000"/>
                </a:solidFill>
                <a:latin typeface="Calibri" pitchFamily="34" charset="0"/>
                <a:cs typeface="Arial" pitchFamily="34" charset="0"/>
              </a:rPr>
              <a:pPr/>
              <a:t>32</a:t>
            </a:fld>
            <a:endParaRPr lang="en-IN" altLang="en-US"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1099846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0FE6FB6-EED0-1C1E-864B-8CC00BDD11B1}"/>
            </a:ext>
          </a:extLst>
        </p:cNvPr>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6C9191D8-7661-7943-6BAF-6814210BAE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xmlns="" id="{DF583542-55EE-1C8D-280C-F9656E945B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1713950+1006280=</a:t>
            </a:r>
            <a:endParaRPr lang="en-IN" altLang="en-US"/>
          </a:p>
        </p:txBody>
      </p:sp>
      <p:sp>
        <p:nvSpPr>
          <p:cNvPr id="44036" name="Slide Number Placeholder 3">
            <a:extLst>
              <a:ext uri="{FF2B5EF4-FFF2-40B4-BE49-F238E27FC236}">
                <a16:creationId xmlns:a16="http://schemas.microsoft.com/office/drawing/2014/main" xmlns="" id="{F1A11582-C9B7-32EB-A140-EF5856B4F0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37378" indent="-283607">
              <a:defRPr sz="2800">
                <a:solidFill>
                  <a:schemeClr val="tx1"/>
                </a:solidFill>
                <a:latin typeface="Arial" pitchFamily="34" charset="0"/>
              </a:defRPr>
            </a:lvl2pPr>
            <a:lvl3pPr marL="1134428" indent="-226886">
              <a:defRPr sz="2800">
                <a:solidFill>
                  <a:schemeClr val="tx1"/>
                </a:solidFill>
                <a:latin typeface="Arial" pitchFamily="34" charset="0"/>
              </a:defRPr>
            </a:lvl3pPr>
            <a:lvl4pPr marL="1588199" indent="-226886">
              <a:defRPr sz="2800">
                <a:solidFill>
                  <a:schemeClr val="tx1"/>
                </a:solidFill>
                <a:latin typeface="Arial" pitchFamily="34" charset="0"/>
              </a:defRPr>
            </a:lvl4pPr>
            <a:lvl5pPr marL="2041970" indent="-226886">
              <a:defRPr sz="2800">
                <a:solidFill>
                  <a:schemeClr val="tx1"/>
                </a:solidFill>
                <a:latin typeface="Arial" pitchFamily="34" charset="0"/>
              </a:defRPr>
            </a:lvl5pPr>
            <a:lvl6pPr marL="2495741" indent="-226886" eaLnBrk="0" fontAlgn="base" hangingPunct="0">
              <a:spcBef>
                <a:spcPct val="0"/>
              </a:spcBef>
              <a:spcAft>
                <a:spcPct val="0"/>
              </a:spcAft>
              <a:defRPr sz="2800">
                <a:solidFill>
                  <a:schemeClr val="tx1"/>
                </a:solidFill>
                <a:latin typeface="Arial" pitchFamily="34" charset="0"/>
              </a:defRPr>
            </a:lvl6pPr>
            <a:lvl7pPr marL="2949512" indent="-226886" eaLnBrk="0" fontAlgn="base" hangingPunct="0">
              <a:spcBef>
                <a:spcPct val="0"/>
              </a:spcBef>
              <a:spcAft>
                <a:spcPct val="0"/>
              </a:spcAft>
              <a:defRPr sz="2800">
                <a:solidFill>
                  <a:schemeClr val="tx1"/>
                </a:solidFill>
                <a:latin typeface="Arial" pitchFamily="34" charset="0"/>
              </a:defRPr>
            </a:lvl7pPr>
            <a:lvl8pPr marL="3403283" indent="-226886" eaLnBrk="0" fontAlgn="base" hangingPunct="0">
              <a:spcBef>
                <a:spcPct val="0"/>
              </a:spcBef>
              <a:spcAft>
                <a:spcPct val="0"/>
              </a:spcAft>
              <a:defRPr sz="2800">
                <a:solidFill>
                  <a:schemeClr val="tx1"/>
                </a:solidFill>
                <a:latin typeface="Arial" pitchFamily="34" charset="0"/>
              </a:defRPr>
            </a:lvl8pPr>
            <a:lvl9pPr marL="3857054" indent="-226886" eaLnBrk="0" fontAlgn="base" hangingPunct="0">
              <a:spcBef>
                <a:spcPct val="0"/>
              </a:spcBef>
              <a:spcAft>
                <a:spcPct val="0"/>
              </a:spcAft>
              <a:defRPr sz="2800">
                <a:solidFill>
                  <a:schemeClr val="tx1"/>
                </a:solidFill>
                <a:latin typeface="Arial" pitchFamily="34" charset="0"/>
              </a:defRPr>
            </a:lvl9pPr>
          </a:lstStyle>
          <a:p>
            <a:fld id="{58D4658D-DC45-4491-A25B-F0C2028193AD}" type="slidenum">
              <a:rPr lang="en-IN" altLang="en-US" sz="1200">
                <a:solidFill>
                  <a:srgbClr val="000000"/>
                </a:solidFill>
                <a:latin typeface="Calibri" pitchFamily="34" charset="0"/>
                <a:cs typeface="Arial" pitchFamily="34" charset="0"/>
              </a:rPr>
              <a:pPr/>
              <a:t>33</a:t>
            </a:fld>
            <a:endParaRPr lang="en-IN" altLang="en-US"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3445571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CAE2FFB-D422-09CB-D244-D97E79960389}"/>
            </a:ext>
          </a:extLst>
        </p:cNvPr>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8C87A1E1-E505-5E7F-6B2B-085A619D44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xmlns="" id="{ED04DFB2-6E27-C1BA-31C6-7527866EBD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1713950+1006280=</a:t>
            </a:r>
            <a:endParaRPr lang="en-IN" altLang="en-US"/>
          </a:p>
        </p:txBody>
      </p:sp>
      <p:sp>
        <p:nvSpPr>
          <p:cNvPr id="44036" name="Slide Number Placeholder 3">
            <a:extLst>
              <a:ext uri="{FF2B5EF4-FFF2-40B4-BE49-F238E27FC236}">
                <a16:creationId xmlns:a16="http://schemas.microsoft.com/office/drawing/2014/main" xmlns="" id="{5EE9F80A-9E9D-FFF8-92A6-11FD816B12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37378" indent="-283607">
              <a:defRPr sz="2800">
                <a:solidFill>
                  <a:schemeClr val="tx1"/>
                </a:solidFill>
                <a:latin typeface="Arial" pitchFamily="34" charset="0"/>
              </a:defRPr>
            </a:lvl2pPr>
            <a:lvl3pPr marL="1134428" indent="-226886">
              <a:defRPr sz="2800">
                <a:solidFill>
                  <a:schemeClr val="tx1"/>
                </a:solidFill>
                <a:latin typeface="Arial" pitchFamily="34" charset="0"/>
              </a:defRPr>
            </a:lvl3pPr>
            <a:lvl4pPr marL="1588199" indent="-226886">
              <a:defRPr sz="2800">
                <a:solidFill>
                  <a:schemeClr val="tx1"/>
                </a:solidFill>
                <a:latin typeface="Arial" pitchFamily="34" charset="0"/>
              </a:defRPr>
            </a:lvl4pPr>
            <a:lvl5pPr marL="2041970" indent="-226886">
              <a:defRPr sz="2800">
                <a:solidFill>
                  <a:schemeClr val="tx1"/>
                </a:solidFill>
                <a:latin typeface="Arial" pitchFamily="34" charset="0"/>
              </a:defRPr>
            </a:lvl5pPr>
            <a:lvl6pPr marL="2495741" indent="-226886" eaLnBrk="0" fontAlgn="base" hangingPunct="0">
              <a:spcBef>
                <a:spcPct val="0"/>
              </a:spcBef>
              <a:spcAft>
                <a:spcPct val="0"/>
              </a:spcAft>
              <a:defRPr sz="2800">
                <a:solidFill>
                  <a:schemeClr val="tx1"/>
                </a:solidFill>
                <a:latin typeface="Arial" pitchFamily="34" charset="0"/>
              </a:defRPr>
            </a:lvl6pPr>
            <a:lvl7pPr marL="2949512" indent="-226886" eaLnBrk="0" fontAlgn="base" hangingPunct="0">
              <a:spcBef>
                <a:spcPct val="0"/>
              </a:spcBef>
              <a:spcAft>
                <a:spcPct val="0"/>
              </a:spcAft>
              <a:defRPr sz="2800">
                <a:solidFill>
                  <a:schemeClr val="tx1"/>
                </a:solidFill>
                <a:latin typeface="Arial" pitchFamily="34" charset="0"/>
              </a:defRPr>
            </a:lvl7pPr>
            <a:lvl8pPr marL="3403283" indent="-226886" eaLnBrk="0" fontAlgn="base" hangingPunct="0">
              <a:spcBef>
                <a:spcPct val="0"/>
              </a:spcBef>
              <a:spcAft>
                <a:spcPct val="0"/>
              </a:spcAft>
              <a:defRPr sz="2800">
                <a:solidFill>
                  <a:schemeClr val="tx1"/>
                </a:solidFill>
                <a:latin typeface="Arial" pitchFamily="34" charset="0"/>
              </a:defRPr>
            </a:lvl8pPr>
            <a:lvl9pPr marL="3857054" indent="-226886" eaLnBrk="0" fontAlgn="base" hangingPunct="0">
              <a:spcBef>
                <a:spcPct val="0"/>
              </a:spcBef>
              <a:spcAft>
                <a:spcPct val="0"/>
              </a:spcAft>
              <a:defRPr sz="2800">
                <a:solidFill>
                  <a:schemeClr val="tx1"/>
                </a:solidFill>
                <a:latin typeface="Arial" pitchFamily="34" charset="0"/>
              </a:defRPr>
            </a:lvl9pPr>
          </a:lstStyle>
          <a:p>
            <a:fld id="{58D4658D-DC45-4491-A25B-F0C2028193AD}" type="slidenum">
              <a:rPr lang="en-IN" altLang="en-US" sz="1200">
                <a:solidFill>
                  <a:srgbClr val="000000"/>
                </a:solidFill>
                <a:latin typeface="Calibri" pitchFamily="34" charset="0"/>
                <a:cs typeface="Arial" pitchFamily="34" charset="0"/>
              </a:rPr>
              <a:pPr/>
              <a:t>34</a:t>
            </a:fld>
            <a:endParaRPr lang="en-IN" altLang="en-US"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227420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1713950+1006280=</a:t>
            </a:r>
            <a:endParaRPr lang="en-IN" altLang="en-US"/>
          </a:p>
        </p:txBody>
      </p:sp>
      <p:sp>
        <p:nvSpPr>
          <p:cNvPr id="4608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37378" indent="-283607">
              <a:defRPr sz="2800">
                <a:solidFill>
                  <a:schemeClr val="tx1"/>
                </a:solidFill>
                <a:latin typeface="Arial" pitchFamily="34" charset="0"/>
              </a:defRPr>
            </a:lvl2pPr>
            <a:lvl3pPr marL="1134428" indent="-226886">
              <a:defRPr sz="2800">
                <a:solidFill>
                  <a:schemeClr val="tx1"/>
                </a:solidFill>
                <a:latin typeface="Arial" pitchFamily="34" charset="0"/>
              </a:defRPr>
            </a:lvl3pPr>
            <a:lvl4pPr marL="1588199" indent="-226886">
              <a:defRPr sz="2800">
                <a:solidFill>
                  <a:schemeClr val="tx1"/>
                </a:solidFill>
                <a:latin typeface="Arial" pitchFamily="34" charset="0"/>
              </a:defRPr>
            </a:lvl4pPr>
            <a:lvl5pPr marL="2041970" indent="-226886">
              <a:defRPr sz="2800">
                <a:solidFill>
                  <a:schemeClr val="tx1"/>
                </a:solidFill>
                <a:latin typeface="Arial" pitchFamily="34" charset="0"/>
              </a:defRPr>
            </a:lvl5pPr>
            <a:lvl6pPr marL="2495741" indent="-226886" eaLnBrk="0" fontAlgn="base" hangingPunct="0">
              <a:spcBef>
                <a:spcPct val="0"/>
              </a:spcBef>
              <a:spcAft>
                <a:spcPct val="0"/>
              </a:spcAft>
              <a:defRPr sz="2800">
                <a:solidFill>
                  <a:schemeClr val="tx1"/>
                </a:solidFill>
                <a:latin typeface="Arial" pitchFamily="34" charset="0"/>
              </a:defRPr>
            </a:lvl6pPr>
            <a:lvl7pPr marL="2949512" indent="-226886" eaLnBrk="0" fontAlgn="base" hangingPunct="0">
              <a:spcBef>
                <a:spcPct val="0"/>
              </a:spcBef>
              <a:spcAft>
                <a:spcPct val="0"/>
              </a:spcAft>
              <a:defRPr sz="2800">
                <a:solidFill>
                  <a:schemeClr val="tx1"/>
                </a:solidFill>
                <a:latin typeface="Arial" pitchFamily="34" charset="0"/>
              </a:defRPr>
            </a:lvl7pPr>
            <a:lvl8pPr marL="3403283" indent="-226886" eaLnBrk="0" fontAlgn="base" hangingPunct="0">
              <a:spcBef>
                <a:spcPct val="0"/>
              </a:spcBef>
              <a:spcAft>
                <a:spcPct val="0"/>
              </a:spcAft>
              <a:defRPr sz="2800">
                <a:solidFill>
                  <a:schemeClr val="tx1"/>
                </a:solidFill>
                <a:latin typeface="Arial" pitchFamily="34" charset="0"/>
              </a:defRPr>
            </a:lvl8pPr>
            <a:lvl9pPr marL="3857054" indent="-226886" eaLnBrk="0" fontAlgn="base" hangingPunct="0">
              <a:spcBef>
                <a:spcPct val="0"/>
              </a:spcBef>
              <a:spcAft>
                <a:spcPct val="0"/>
              </a:spcAft>
              <a:defRPr sz="2800">
                <a:solidFill>
                  <a:schemeClr val="tx1"/>
                </a:solidFill>
                <a:latin typeface="Arial" pitchFamily="34" charset="0"/>
              </a:defRPr>
            </a:lvl9pPr>
          </a:lstStyle>
          <a:p>
            <a:fld id="{ED8F80EB-69B1-465E-B23A-F882BC720C46}" type="slidenum">
              <a:rPr lang="en-IN" altLang="en-US" sz="1200">
                <a:solidFill>
                  <a:srgbClr val="000000"/>
                </a:solidFill>
                <a:latin typeface="Calibri" pitchFamily="34" charset="0"/>
                <a:cs typeface="Arial" pitchFamily="34" charset="0"/>
              </a:rPr>
              <a:pPr/>
              <a:t>35</a:t>
            </a:fld>
            <a:endParaRPr lang="en-IN" altLang="en-US" sz="1200">
              <a:solidFill>
                <a:srgbClr val="000000"/>
              </a:solidFill>
              <a:latin typeface="Calibri"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idx="4294967295"/>
          </p:nvPr>
        </p:nvSpPr>
        <p:spPr bwMode="auto">
          <a:ln>
            <a:solidFill>
              <a:srgbClr val="000000"/>
            </a:solidFill>
            <a:miter lim="800000"/>
            <a:headEnd/>
            <a:tailEnd/>
          </a:ln>
        </p:spPr>
      </p:sp>
      <p:sp>
        <p:nvSpPr>
          <p:cNvPr id="24579" name="Notes Placeholder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1713950+1006280=</a:t>
            </a:r>
            <a:endParaRPr lang="en-IN" altLang="en-US"/>
          </a:p>
        </p:txBody>
      </p:sp>
      <p:sp>
        <p:nvSpPr>
          <p:cNvPr id="2458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37378" indent="-283607">
              <a:defRPr sz="2800">
                <a:solidFill>
                  <a:schemeClr val="tx1"/>
                </a:solidFill>
                <a:latin typeface="Arial" pitchFamily="34" charset="0"/>
              </a:defRPr>
            </a:lvl2pPr>
            <a:lvl3pPr marL="1134428" indent="-226886">
              <a:defRPr sz="2800">
                <a:solidFill>
                  <a:schemeClr val="tx1"/>
                </a:solidFill>
                <a:latin typeface="Arial" pitchFamily="34" charset="0"/>
              </a:defRPr>
            </a:lvl3pPr>
            <a:lvl4pPr marL="1588199" indent="-226886">
              <a:defRPr sz="2800">
                <a:solidFill>
                  <a:schemeClr val="tx1"/>
                </a:solidFill>
                <a:latin typeface="Arial" pitchFamily="34" charset="0"/>
              </a:defRPr>
            </a:lvl4pPr>
            <a:lvl5pPr marL="2041970" indent="-226886">
              <a:defRPr sz="2800">
                <a:solidFill>
                  <a:schemeClr val="tx1"/>
                </a:solidFill>
                <a:latin typeface="Arial" pitchFamily="34" charset="0"/>
              </a:defRPr>
            </a:lvl5pPr>
            <a:lvl6pPr marL="2495741" indent="-226886" eaLnBrk="0" fontAlgn="base" hangingPunct="0">
              <a:spcBef>
                <a:spcPct val="0"/>
              </a:spcBef>
              <a:spcAft>
                <a:spcPct val="0"/>
              </a:spcAft>
              <a:defRPr sz="2800">
                <a:solidFill>
                  <a:schemeClr val="tx1"/>
                </a:solidFill>
                <a:latin typeface="Arial" pitchFamily="34" charset="0"/>
              </a:defRPr>
            </a:lvl6pPr>
            <a:lvl7pPr marL="2949512" indent="-226886" eaLnBrk="0" fontAlgn="base" hangingPunct="0">
              <a:spcBef>
                <a:spcPct val="0"/>
              </a:spcBef>
              <a:spcAft>
                <a:spcPct val="0"/>
              </a:spcAft>
              <a:defRPr sz="2800">
                <a:solidFill>
                  <a:schemeClr val="tx1"/>
                </a:solidFill>
                <a:latin typeface="Arial" pitchFamily="34" charset="0"/>
              </a:defRPr>
            </a:lvl7pPr>
            <a:lvl8pPr marL="3403283" indent="-226886" eaLnBrk="0" fontAlgn="base" hangingPunct="0">
              <a:spcBef>
                <a:spcPct val="0"/>
              </a:spcBef>
              <a:spcAft>
                <a:spcPct val="0"/>
              </a:spcAft>
              <a:defRPr sz="2800">
                <a:solidFill>
                  <a:schemeClr val="tx1"/>
                </a:solidFill>
                <a:latin typeface="Arial" pitchFamily="34" charset="0"/>
              </a:defRPr>
            </a:lvl8pPr>
            <a:lvl9pPr marL="3857054" indent="-226886" eaLnBrk="0" fontAlgn="base" hangingPunct="0">
              <a:spcBef>
                <a:spcPct val="0"/>
              </a:spcBef>
              <a:spcAft>
                <a:spcPct val="0"/>
              </a:spcAft>
              <a:defRPr sz="2800">
                <a:solidFill>
                  <a:schemeClr val="tx1"/>
                </a:solidFill>
                <a:latin typeface="Arial" pitchFamily="34" charset="0"/>
              </a:defRPr>
            </a:lvl9pPr>
          </a:lstStyle>
          <a:p>
            <a:fld id="{FAB8B688-6CEE-408F-BADA-D4E0C2A04528}" type="slidenum">
              <a:rPr lang="en-IN" altLang="en-US" sz="1200">
                <a:solidFill>
                  <a:srgbClr val="000000"/>
                </a:solidFill>
                <a:latin typeface="Calibri" pitchFamily="34" charset="0"/>
              </a:rPr>
              <a:pPr/>
              <a:t>16</a:t>
            </a:fld>
            <a:endParaRPr lang="en-IN" altLang="en-US" sz="120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idx="4294967295"/>
          </p:nvPr>
        </p:nvSpPr>
        <p:spPr bwMode="auto">
          <a:ln>
            <a:solidFill>
              <a:srgbClr val="000000"/>
            </a:solidFill>
            <a:miter lim="800000"/>
            <a:headEnd/>
            <a:tailEnd/>
          </a:ln>
        </p:spPr>
      </p:sp>
      <p:sp>
        <p:nvSpPr>
          <p:cNvPr id="27651" name="Notes Placeholder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1713950+1006280=</a:t>
            </a:r>
            <a:endParaRPr lang="en-IN" altLang="en-US"/>
          </a:p>
        </p:txBody>
      </p:sp>
      <p:sp>
        <p:nvSpPr>
          <p:cNvPr id="2765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37378" indent="-283607">
              <a:defRPr sz="2800">
                <a:solidFill>
                  <a:schemeClr val="tx1"/>
                </a:solidFill>
                <a:latin typeface="Arial" pitchFamily="34" charset="0"/>
              </a:defRPr>
            </a:lvl2pPr>
            <a:lvl3pPr marL="1134428" indent="-226886">
              <a:defRPr sz="2800">
                <a:solidFill>
                  <a:schemeClr val="tx1"/>
                </a:solidFill>
                <a:latin typeface="Arial" pitchFamily="34" charset="0"/>
              </a:defRPr>
            </a:lvl3pPr>
            <a:lvl4pPr marL="1588199" indent="-226886">
              <a:defRPr sz="2800">
                <a:solidFill>
                  <a:schemeClr val="tx1"/>
                </a:solidFill>
                <a:latin typeface="Arial" pitchFamily="34" charset="0"/>
              </a:defRPr>
            </a:lvl4pPr>
            <a:lvl5pPr marL="2041970" indent="-226886">
              <a:defRPr sz="2800">
                <a:solidFill>
                  <a:schemeClr val="tx1"/>
                </a:solidFill>
                <a:latin typeface="Arial" pitchFamily="34" charset="0"/>
              </a:defRPr>
            </a:lvl5pPr>
            <a:lvl6pPr marL="2495741" indent="-226886" eaLnBrk="0" fontAlgn="base" hangingPunct="0">
              <a:spcBef>
                <a:spcPct val="0"/>
              </a:spcBef>
              <a:spcAft>
                <a:spcPct val="0"/>
              </a:spcAft>
              <a:defRPr sz="2800">
                <a:solidFill>
                  <a:schemeClr val="tx1"/>
                </a:solidFill>
                <a:latin typeface="Arial" pitchFamily="34" charset="0"/>
              </a:defRPr>
            </a:lvl6pPr>
            <a:lvl7pPr marL="2949512" indent="-226886" eaLnBrk="0" fontAlgn="base" hangingPunct="0">
              <a:spcBef>
                <a:spcPct val="0"/>
              </a:spcBef>
              <a:spcAft>
                <a:spcPct val="0"/>
              </a:spcAft>
              <a:defRPr sz="2800">
                <a:solidFill>
                  <a:schemeClr val="tx1"/>
                </a:solidFill>
                <a:latin typeface="Arial" pitchFamily="34" charset="0"/>
              </a:defRPr>
            </a:lvl7pPr>
            <a:lvl8pPr marL="3403283" indent="-226886" eaLnBrk="0" fontAlgn="base" hangingPunct="0">
              <a:spcBef>
                <a:spcPct val="0"/>
              </a:spcBef>
              <a:spcAft>
                <a:spcPct val="0"/>
              </a:spcAft>
              <a:defRPr sz="2800">
                <a:solidFill>
                  <a:schemeClr val="tx1"/>
                </a:solidFill>
                <a:latin typeface="Arial" pitchFamily="34" charset="0"/>
              </a:defRPr>
            </a:lvl8pPr>
            <a:lvl9pPr marL="3857054" indent="-226886" eaLnBrk="0" fontAlgn="base" hangingPunct="0">
              <a:spcBef>
                <a:spcPct val="0"/>
              </a:spcBef>
              <a:spcAft>
                <a:spcPct val="0"/>
              </a:spcAft>
              <a:defRPr sz="2800">
                <a:solidFill>
                  <a:schemeClr val="tx1"/>
                </a:solidFill>
                <a:latin typeface="Arial" pitchFamily="34" charset="0"/>
              </a:defRPr>
            </a:lvl9pPr>
          </a:lstStyle>
          <a:p>
            <a:fld id="{151BC014-AAE9-4429-892C-B76751FD28BA}" type="slidenum">
              <a:rPr lang="en-IN" altLang="en-US" sz="1200">
                <a:solidFill>
                  <a:srgbClr val="000000"/>
                </a:solidFill>
                <a:latin typeface="Calibri" pitchFamily="34" charset="0"/>
              </a:rPr>
              <a:pPr/>
              <a:t>18</a:t>
            </a:fld>
            <a:endParaRPr lang="en-IN" altLang="en-US" sz="120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idx="4294967295"/>
          </p:nvPr>
        </p:nvSpPr>
        <p:spPr bwMode="auto">
          <a:ln>
            <a:solidFill>
              <a:srgbClr val="000000"/>
            </a:solidFill>
            <a:miter lim="800000"/>
            <a:headEnd/>
            <a:tailEnd/>
          </a:ln>
        </p:spPr>
      </p:sp>
      <p:sp>
        <p:nvSpPr>
          <p:cNvPr id="29699" name="Notes Placeholder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1713950+1006280=</a:t>
            </a:r>
            <a:endParaRPr lang="en-IN" altLang="en-US"/>
          </a:p>
        </p:txBody>
      </p:sp>
      <p:sp>
        <p:nvSpPr>
          <p:cNvPr id="2970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37378" indent="-283607">
              <a:defRPr sz="2800">
                <a:solidFill>
                  <a:schemeClr val="tx1"/>
                </a:solidFill>
                <a:latin typeface="Arial" pitchFamily="34" charset="0"/>
              </a:defRPr>
            </a:lvl2pPr>
            <a:lvl3pPr marL="1134428" indent="-226886">
              <a:defRPr sz="2800">
                <a:solidFill>
                  <a:schemeClr val="tx1"/>
                </a:solidFill>
                <a:latin typeface="Arial" pitchFamily="34" charset="0"/>
              </a:defRPr>
            </a:lvl3pPr>
            <a:lvl4pPr marL="1588199" indent="-226886">
              <a:defRPr sz="2800">
                <a:solidFill>
                  <a:schemeClr val="tx1"/>
                </a:solidFill>
                <a:latin typeface="Arial" pitchFamily="34" charset="0"/>
              </a:defRPr>
            </a:lvl4pPr>
            <a:lvl5pPr marL="2041970" indent="-226886">
              <a:defRPr sz="2800">
                <a:solidFill>
                  <a:schemeClr val="tx1"/>
                </a:solidFill>
                <a:latin typeface="Arial" pitchFamily="34" charset="0"/>
              </a:defRPr>
            </a:lvl5pPr>
            <a:lvl6pPr marL="2495741" indent="-226886" eaLnBrk="0" fontAlgn="base" hangingPunct="0">
              <a:spcBef>
                <a:spcPct val="0"/>
              </a:spcBef>
              <a:spcAft>
                <a:spcPct val="0"/>
              </a:spcAft>
              <a:defRPr sz="2800">
                <a:solidFill>
                  <a:schemeClr val="tx1"/>
                </a:solidFill>
                <a:latin typeface="Arial" pitchFamily="34" charset="0"/>
              </a:defRPr>
            </a:lvl6pPr>
            <a:lvl7pPr marL="2949512" indent="-226886" eaLnBrk="0" fontAlgn="base" hangingPunct="0">
              <a:spcBef>
                <a:spcPct val="0"/>
              </a:spcBef>
              <a:spcAft>
                <a:spcPct val="0"/>
              </a:spcAft>
              <a:defRPr sz="2800">
                <a:solidFill>
                  <a:schemeClr val="tx1"/>
                </a:solidFill>
                <a:latin typeface="Arial" pitchFamily="34" charset="0"/>
              </a:defRPr>
            </a:lvl7pPr>
            <a:lvl8pPr marL="3403283" indent="-226886" eaLnBrk="0" fontAlgn="base" hangingPunct="0">
              <a:spcBef>
                <a:spcPct val="0"/>
              </a:spcBef>
              <a:spcAft>
                <a:spcPct val="0"/>
              </a:spcAft>
              <a:defRPr sz="2800">
                <a:solidFill>
                  <a:schemeClr val="tx1"/>
                </a:solidFill>
                <a:latin typeface="Arial" pitchFamily="34" charset="0"/>
              </a:defRPr>
            </a:lvl8pPr>
            <a:lvl9pPr marL="3857054" indent="-226886" eaLnBrk="0" fontAlgn="base" hangingPunct="0">
              <a:spcBef>
                <a:spcPct val="0"/>
              </a:spcBef>
              <a:spcAft>
                <a:spcPct val="0"/>
              </a:spcAft>
              <a:defRPr sz="2800">
                <a:solidFill>
                  <a:schemeClr val="tx1"/>
                </a:solidFill>
                <a:latin typeface="Arial" pitchFamily="34" charset="0"/>
              </a:defRPr>
            </a:lvl9pPr>
          </a:lstStyle>
          <a:p>
            <a:fld id="{6EEFAB83-287D-410A-AA81-9721DBF75FFC}" type="slidenum">
              <a:rPr lang="en-IN" altLang="en-US" sz="1200">
                <a:solidFill>
                  <a:srgbClr val="000000"/>
                </a:solidFill>
                <a:latin typeface="Calibri" pitchFamily="34" charset="0"/>
              </a:rPr>
              <a:pPr/>
              <a:t>19</a:t>
            </a:fld>
            <a:endParaRPr lang="en-IN" altLang="en-US" sz="120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idx="4294967295"/>
          </p:nvPr>
        </p:nvSpPr>
        <p:spPr bwMode="auto">
          <a:ln>
            <a:solidFill>
              <a:srgbClr val="000000"/>
            </a:solidFill>
            <a:miter lim="800000"/>
            <a:headEnd/>
            <a:tailEnd/>
          </a:ln>
        </p:spPr>
      </p:sp>
      <p:sp>
        <p:nvSpPr>
          <p:cNvPr id="31747" name="Notes Placeholder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1713950+1006280=</a:t>
            </a:r>
            <a:endParaRPr lang="en-IN" altLang="en-US"/>
          </a:p>
        </p:txBody>
      </p:sp>
      <p:sp>
        <p:nvSpPr>
          <p:cNvPr id="317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37378" indent="-283607">
              <a:defRPr sz="2800">
                <a:solidFill>
                  <a:schemeClr val="tx1"/>
                </a:solidFill>
                <a:latin typeface="Arial" pitchFamily="34" charset="0"/>
              </a:defRPr>
            </a:lvl2pPr>
            <a:lvl3pPr marL="1134428" indent="-226886">
              <a:defRPr sz="2800">
                <a:solidFill>
                  <a:schemeClr val="tx1"/>
                </a:solidFill>
                <a:latin typeface="Arial" pitchFamily="34" charset="0"/>
              </a:defRPr>
            </a:lvl3pPr>
            <a:lvl4pPr marL="1588199" indent="-226886">
              <a:defRPr sz="2800">
                <a:solidFill>
                  <a:schemeClr val="tx1"/>
                </a:solidFill>
                <a:latin typeface="Arial" pitchFamily="34" charset="0"/>
              </a:defRPr>
            </a:lvl4pPr>
            <a:lvl5pPr marL="2041970" indent="-226886">
              <a:defRPr sz="2800">
                <a:solidFill>
                  <a:schemeClr val="tx1"/>
                </a:solidFill>
                <a:latin typeface="Arial" pitchFamily="34" charset="0"/>
              </a:defRPr>
            </a:lvl5pPr>
            <a:lvl6pPr marL="2495741" indent="-226886" eaLnBrk="0" fontAlgn="base" hangingPunct="0">
              <a:spcBef>
                <a:spcPct val="0"/>
              </a:spcBef>
              <a:spcAft>
                <a:spcPct val="0"/>
              </a:spcAft>
              <a:defRPr sz="2800">
                <a:solidFill>
                  <a:schemeClr val="tx1"/>
                </a:solidFill>
                <a:latin typeface="Arial" pitchFamily="34" charset="0"/>
              </a:defRPr>
            </a:lvl6pPr>
            <a:lvl7pPr marL="2949512" indent="-226886" eaLnBrk="0" fontAlgn="base" hangingPunct="0">
              <a:spcBef>
                <a:spcPct val="0"/>
              </a:spcBef>
              <a:spcAft>
                <a:spcPct val="0"/>
              </a:spcAft>
              <a:defRPr sz="2800">
                <a:solidFill>
                  <a:schemeClr val="tx1"/>
                </a:solidFill>
                <a:latin typeface="Arial" pitchFamily="34" charset="0"/>
              </a:defRPr>
            </a:lvl7pPr>
            <a:lvl8pPr marL="3403283" indent="-226886" eaLnBrk="0" fontAlgn="base" hangingPunct="0">
              <a:spcBef>
                <a:spcPct val="0"/>
              </a:spcBef>
              <a:spcAft>
                <a:spcPct val="0"/>
              </a:spcAft>
              <a:defRPr sz="2800">
                <a:solidFill>
                  <a:schemeClr val="tx1"/>
                </a:solidFill>
                <a:latin typeface="Arial" pitchFamily="34" charset="0"/>
              </a:defRPr>
            </a:lvl8pPr>
            <a:lvl9pPr marL="3857054" indent="-226886" eaLnBrk="0" fontAlgn="base" hangingPunct="0">
              <a:spcBef>
                <a:spcPct val="0"/>
              </a:spcBef>
              <a:spcAft>
                <a:spcPct val="0"/>
              </a:spcAft>
              <a:defRPr sz="2800">
                <a:solidFill>
                  <a:schemeClr val="tx1"/>
                </a:solidFill>
                <a:latin typeface="Arial" pitchFamily="34" charset="0"/>
              </a:defRPr>
            </a:lvl9pPr>
          </a:lstStyle>
          <a:p>
            <a:fld id="{A4E18A02-6933-497A-835F-2DF34D8E0CA8}" type="slidenum">
              <a:rPr lang="en-IN" altLang="en-US" sz="1200">
                <a:solidFill>
                  <a:srgbClr val="000000"/>
                </a:solidFill>
                <a:latin typeface="Calibri" pitchFamily="34" charset="0"/>
              </a:rPr>
              <a:pPr/>
              <a:t>20</a:t>
            </a:fld>
            <a:endParaRPr lang="en-IN" altLang="en-US" sz="120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idx="4294967295"/>
          </p:nvPr>
        </p:nvSpPr>
        <p:spPr bwMode="auto">
          <a:ln>
            <a:solidFill>
              <a:srgbClr val="000000"/>
            </a:solidFill>
            <a:miter lim="800000"/>
            <a:headEnd/>
            <a:tailEnd/>
          </a:ln>
        </p:spPr>
      </p:sp>
      <p:sp>
        <p:nvSpPr>
          <p:cNvPr id="52227" name="Notes Placeholder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1713950+1006280=</a:t>
            </a:r>
            <a:endParaRPr lang="en-IN" altLang="en-US"/>
          </a:p>
        </p:txBody>
      </p:sp>
      <p:sp>
        <p:nvSpPr>
          <p:cNvPr id="5222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E17A302-A7B7-44F3-BDCB-69F078D449E7}" type="slidenum">
              <a:rPr lang="en-IN" altLang="en-US" smtClean="0">
                <a:solidFill>
                  <a:srgbClr val="000000"/>
                </a:solidFill>
                <a:latin typeface="Calibri" pitchFamily="34" charset="0"/>
              </a:rPr>
              <a:pPr/>
              <a:t>22</a:t>
            </a:fld>
            <a:endParaRPr lang="en-IN" altLang="en-US">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ChangeArrowheads="1" noTextEdit="1"/>
          </p:cNvSpPr>
          <p:nvPr>
            <p:ph type="sldImg" idx="4294967295"/>
          </p:nvPr>
        </p:nvSpPr>
        <p:spPr bwMode="auto">
          <a:ln>
            <a:solidFill>
              <a:srgbClr val="000000"/>
            </a:solidFill>
            <a:miter lim="800000"/>
            <a:headEnd/>
            <a:tailEnd/>
          </a:ln>
        </p:spPr>
      </p:sp>
      <p:sp>
        <p:nvSpPr>
          <p:cNvPr id="53251" name="Notes Placeholder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1713950+1006280=</a:t>
            </a:r>
            <a:endParaRPr lang="en-IN" altLang="en-US"/>
          </a:p>
        </p:txBody>
      </p:sp>
      <p:sp>
        <p:nvSpPr>
          <p:cNvPr id="5325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C45733C-FA03-49E6-B938-4E54006F68D0}" type="slidenum">
              <a:rPr lang="en-IN" altLang="en-US" smtClean="0">
                <a:solidFill>
                  <a:srgbClr val="000000"/>
                </a:solidFill>
                <a:latin typeface="Calibri" pitchFamily="34" charset="0"/>
              </a:rPr>
              <a:pPr/>
              <a:t>23</a:t>
            </a:fld>
            <a:endParaRPr lang="en-IN" altLang="en-US">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1713950+1006280=</a:t>
            </a:r>
            <a:endParaRPr lang="en-IN" altLang="en-US"/>
          </a:p>
        </p:txBody>
      </p:sp>
      <p:sp>
        <p:nvSpPr>
          <p:cNvPr id="368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37378" indent="-283607">
              <a:defRPr sz="2800">
                <a:solidFill>
                  <a:schemeClr val="tx1"/>
                </a:solidFill>
                <a:latin typeface="Arial" pitchFamily="34" charset="0"/>
              </a:defRPr>
            </a:lvl2pPr>
            <a:lvl3pPr marL="1134428" indent="-226886">
              <a:defRPr sz="2800">
                <a:solidFill>
                  <a:schemeClr val="tx1"/>
                </a:solidFill>
                <a:latin typeface="Arial" pitchFamily="34" charset="0"/>
              </a:defRPr>
            </a:lvl3pPr>
            <a:lvl4pPr marL="1588199" indent="-226886">
              <a:defRPr sz="2800">
                <a:solidFill>
                  <a:schemeClr val="tx1"/>
                </a:solidFill>
                <a:latin typeface="Arial" pitchFamily="34" charset="0"/>
              </a:defRPr>
            </a:lvl4pPr>
            <a:lvl5pPr marL="2041970" indent="-226886">
              <a:defRPr sz="2800">
                <a:solidFill>
                  <a:schemeClr val="tx1"/>
                </a:solidFill>
                <a:latin typeface="Arial" pitchFamily="34" charset="0"/>
              </a:defRPr>
            </a:lvl5pPr>
            <a:lvl6pPr marL="2495741" indent="-226886" eaLnBrk="0" fontAlgn="base" hangingPunct="0">
              <a:spcBef>
                <a:spcPct val="0"/>
              </a:spcBef>
              <a:spcAft>
                <a:spcPct val="0"/>
              </a:spcAft>
              <a:defRPr sz="2800">
                <a:solidFill>
                  <a:schemeClr val="tx1"/>
                </a:solidFill>
                <a:latin typeface="Arial" pitchFamily="34" charset="0"/>
              </a:defRPr>
            </a:lvl6pPr>
            <a:lvl7pPr marL="2949512" indent="-226886" eaLnBrk="0" fontAlgn="base" hangingPunct="0">
              <a:spcBef>
                <a:spcPct val="0"/>
              </a:spcBef>
              <a:spcAft>
                <a:spcPct val="0"/>
              </a:spcAft>
              <a:defRPr sz="2800">
                <a:solidFill>
                  <a:schemeClr val="tx1"/>
                </a:solidFill>
                <a:latin typeface="Arial" pitchFamily="34" charset="0"/>
              </a:defRPr>
            </a:lvl7pPr>
            <a:lvl8pPr marL="3403283" indent="-226886" eaLnBrk="0" fontAlgn="base" hangingPunct="0">
              <a:spcBef>
                <a:spcPct val="0"/>
              </a:spcBef>
              <a:spcAft>
                <a:spcPct val="0"/>
              </a:spcAft>
              <a:defRPr sz="2800">
                <a:solidFill>
                  <a:schemeClr val="tx1"/>
                </a:solidFill>
                <a:latin typeface="Arial" pitchFamily="34" charset="0"/>
              </a:defRPr>
            </a:lvl8pPr>
            <a:lvl9pPr marL="3857054" indent="-226886" eaLnBrk="0" fontAlgn="base" hangingPunct="0">
              <a:spcBef>
                <a:spcPct val="0"/>
              </a:spcBef>
              <a:spcAft>
                <a:spcPct val="0"/>
              </a:spcAft>
              <a:defRPr sz="2800">
                <a:solidFill>
                  <a:schemeClr val="tx1"/>
                </a:solidFill>
                <a:latin typeface="Arial" pitchFamily="34" charset="0"/>
              </a:defRPr>
            </a:lvl9pPr>
          </a:lstStyle>
          <a:p>
            <a:fld id="{C67E291C-DCA9-4F75-979C-88FD0993FB79}" type="slidenum">
              <a:rPr lang="en-IN" altLang="en-US" sz="1200">
                <a:solidFill>
                  <a:srgbClr val="000000"/>
                </a:solidFill>
                <a:latin typeface="Calibri" pitchFamily="34" charset="0"/>
                <a:cs typeface="Arial" pitchFamily="34" charset="0"/>
              </a:rPr>
              <a:pPr/>
              <a:t>25</a:t>
            </a:fld>
            <a:endParaRPr lang="en-IN" altLang="en-US" sz="1200">
              <a:solidFill>
                <a:srgbClr val="000000"/>
              </a:solidFill>
              <a:latin typeface="Calibri"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37378" indent="-283607">
              <a:defRPr sz="2800">
                <a:solidFill>
                  <a:schemeClr val="tx1"/>
                </a:solidFill>
                <a:latin typeface="Arial" pitchFamily="34" charset="0"/>
              </a:defRPr>
            </a:lvl2pPr>
            <a:lvl3pPr marL="1134428" indent="-226886">
              <a:defRPr sz="2800">
                <a:solidFill>
                  <a:schemeClr val="tx1"/>
                </a:solidFill>
                <a:latin typeface="Arial" pitchFamily="34" charset="0"/>
              </a:defRPr>
            </a:lvl3pPr>
            <a:lvl4pPr marL="1588199" indent="-226886">
              <a:defRPr sz="2800">
                <a:solidFill>
                  <a:schemeClr val="tx1"/>
                </a:solidFill>
                <a:latin typeface="Arial" pitchFamily="34" charset="0"/>
              </a:defRPr>
            </a:lvl4pPr>
            <a:lvl5pPr marL="2041970" indent="-226886">
              <a:defRPr sz="2800">
                <a:solidFill>
                  <a:schemeClr val="tx1"/>
                </a:solidFill>
                <a:latin typeface="Arial" pitchFamily="34" charset="0"/>
              </a:defRPr>
            </a:lvl5pPr>
            <a:lvl6pPr marL="2495741" indent="-226886" eaLnBrk="0" fontAlgn="base" hangingPunct="0">
              <a:spcBef>
                <a:spcPct val="0"/>
              </a:spcBef>
              <a:spcAft>
                <a:spcPct val="0"/>
              </a:spcAft>
              <a:defRPr sz="2800">
                <a:solidFill>
                  <a:schemeClr val="tx1"/>
                </a:solidFill>
                <a:latin typeface="Arial" pitchFamily="34" charset="0"/>
              </a:defRPr>
            </a:lvl6pPr>
            <a:lvl7pPr marL="2949512" indent="-226886" eaLnBrk="0" fontAlgn="base" hangingPunct="0">
              <a:spcBef>
                <a:spcPct val="0"/>
              </a:spcBef>
              <a:spcAft>
                <a:spcPct val="0"/>
              </a:spcAft>
              <a:defRPr sz="2800">
                <a:solidFill>
                  <a:schemeClr val="tx1"/>
                </a:solidFill>
                <a:latin typeface="Arial" pitchFamily="34" charset="0"/>
              </a:defRPr>
            </a:lvl7pPr>
            <a:lvl8pPr marL="3403283" indent="-226886" eaLnBrk="0" fontAlgn="base" hangingPunct="0">
              <a:spcBef>
                <a:spcPct val="0"/>
              </a:spcBef>
              <a:spcAft>
                <a:spcPct val="0"/>
              </a:spcAft>
              <a:defRPr sz="2800">
                <a:solidFill>
                  <a:schemeClr val="tx1"/>
                </a:solidFill>
                <a:latin typeface="Arial" pitchFamily="34" charset="0"/>
              </a:defRPr>
            </a:lvl8pPr>
            <a:lvl9pPr marL="3857054" indent="-226886" eaLnBrk="0" fontAlgn="base" hangingPunct="0">
              <a:spcBef>
                <a:spcPct val="0"/>
              </a:spcBef>
              <a:spcAft>
                <a:spcPct val="0"/>
              </a:spcAft>
              <a:defRPr sz="2800">
                <a:solidFill>
                  <a:schemeClr val="tx1"/>
                </a:solidFill>
                <a:latin typeface="Arial" pitchFamily="34" charset="0"/>
              </a:defRPr>
            </a:lvl9pPr>
          </a:lstStyle>
          <a:p>
            <a:fld id="{84729704-C9DA-404A-B325-987201DBD9D8}" type="slidenum">
              <a:rPr lang="en-IN" altLang="en-US" sz="1200">
                <a:latin typeface="Calibri" pitchFamily="34" charset="0"/>
              </a:rPr>
              <a:pPr/>
              <a:t>26</a:t>
            </a:fld>
            <a:endParaRPr lang="en-IN" alt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3D96D3-AE55-46C3-91CF-7F11B6632DB4}"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D256E-87B5-4160-B7C3-0884764AC9B8}" type="slidenum">
              <a:rPr lang="en-US" smtClean="0"/>
              <a:t>‹#›</a:t>
            </a:fld>
            <a:endParaRPr lang="en-US"/>
          </a:p>
        </p:txBody>
      </p:sp>
    </p:spTree>
    <p:extLst>
      <p:ext uri="{BB962C8B-B14F-4D97-AF65-F5344CB8AC3E}">
        <p14:creationId xmlns:p14="http://schemas.microsoft.com/office/powerpoint/2010/main" val="151055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3D96D3-AE55-46C3-91CF-7F11B6632DB4}"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D256E-87B5-4160-B7C3-0884764AC9B8}" type="slidenum">
              <a:rPr lang="en-US" smtClean="0"/>
              <a:t>‹#›</a:t>
            </a:fld>
            <a:endParaRPr lang="en-US"/>
          </a:p>
        </p:txBody>
      </p:sp>
    </p:spTree>
    <p:extLst>
      <p:ext uri="{BB962C8B-B14F-4D97-AF65-F5344CB8AC3E}">
        <p14:creationId xmlns:p14="http://schemas.microsoft.com/office/powerpoint/2010/main" val="2346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3D96D3-AE55-46C3-91CF-7F11B6632DB4}"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D256E-87B5-4160-B7C3-0884764AC9B8}" type="slidenum">
              <a:rPr lang="en-US" smtClean="0"/>
              <a:t>‹#›</a:t>
            </a:fld>
            <a:endParaRPr lang="en-US"/>
          </a:p>
        </p:txBody>
      </p:sp>
    </p:spTree>
    <p:extLst>
      <p:ext uri="{BB962C8B-B14F-4D97-AF65-F5344CB8AC3E}">
        <p14:creationId xmlns:p14="http://schemas.microsoft.com/office/powerpoint/2010/main" val="349291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3D96D3-AE55-46C3-91CF-7F11B6632DB4}"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D256E-87B5-4160-B7C3-0884764AC9B8}" type="slidenum">
              <a:rPr lang="en-US" smtClean="0"/>
              <a:t>‹#›</a:t>
            </a:fld>
            <a:endParaRPr lang="en-US"/>
          </a:p>
        </p:txBody>
      </p:sp>
    </p:spTree>
    <p:extLst>
      <p:ext uri="{BB962C8B-B14F-4D97-AF65-F5344CB8AC3E}">
        <p14:creationId xmlns:p14="http://schemas.microsoft.com/office/powerpoint/2010/main" val="1349968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3D96D3-AE55-46C3-91CF-7F11B6632DB4}"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D256E-87B5-4160-B7C3-0884764AC9B8}" type="slidenum">
              <a:rPr lang="en-US" smtClean="0"/>
              <a:t>‹#›</a:t>
            </a:fld>
            <a:endParaRPr lang="en-US"/>
          </a:p>
        </p:txBody>
      </p:sp>
    </p:spTree>
    <p:extLst>
      <p:ext uri="{BB962C8B-B14F-4D97-AF65-F5344CB8AC3E}">
        <p14:creationId xmlns:p14="http://schemas.microsoft.com/office/powerpoint/2010/main" val="281614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3D96D3-AE55-46C3-91CF-7F11B6632DB4}"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D256E-87B5-4160-B7C3-0884764AC9B8}" type="slidenum">
              <a:rPr lang="en-US" smtClean="0"/>
              <a:t>‹#›</a:t>
            </a:fld>
            <a:endParaRPr lang="en-US"/>
          </a:p>
        </p:txBody>
      </p:sp>
    </p:spTree>
    <p:extLst>
      <p:ext uri="{BB962C8B-B14F-4D97-AF65-F5344CB8AC3E}">
        <p14:creationId xmlns:p14="http://schemas.microsoft.com/office/powerpoint/2010/main" val="2541543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3D96D3-AE55-46C3-91CF-7F11B6632DB4}" type="datetimeFigureOut">
              <a:rPr lang="en-US" smtClean="0"/>
              <a:t>6/12/2024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3D256E-87B5-4160-B7C3-0884764AC9B8}" type="slidenum">
              <a:rPr lang="en-US" smtClean="0"/>
              <a:t>‹#›</a:t>
            </a:fld>
            <a:endParaRPr lang="en-US"/>
          </a:p>
        </p:txBody>
      </p:sp>
    </p:spTree>
    <p:extLst>
      <p:ext uri="{BB962C8B-B14F-4D97-AF65-F5344CB8AC3E}">
        <p14:creationId xmlns:p14="http://schemas.microsoft.com/office/powerpoint/2010/main" val="353074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3D96D3-AE55-46C3-91CF-7F11B6632DB4}" type="datetimeFigureOut">
              <a:rPr lang="en-US" smtClean="0"/>
              <a:t>6/12/2024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3D256E-87B5-4160-B7C3-0884764AC9B8}" type="slidenum">
              <a:rPr lang="en-US" smtClean="0"/>
              <a:t>‹#›</a:t>
            </a:fld>
            <a:endParaRPr lang="en-US"/>
          </a:p>
        </p:txBody>
      </p:sp>
    </p:spTree>
    <p:extLst>
      <p:ext uri="{BB962C8B-B14F-4D97-AF65-F5344CB8AC3E}">
        <p14:creationId xmlns:p14="http://schemas.microsoft.com/office/powerpoint/2010/main" val="1538233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3D96D3-AE55-46C3-91CF-7F11B6632DB4}" type="datetimeFigureOut">
              <a:rPr lang="en-US" smtClean="0"/>
              <a:t>6/12/2024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3D256E-87B5-4160-B7C3-0884764AC9B8}" type="slidenum">
              <a:rPr lang="en-US" smtClean="0"/>
              <a:t>‹#›</a:t>
            </a:fld>
            <a:endParaRPr lang="en-US"/>
          </a:p>
        </p:txBody>
      </p:sp>
    </p:spTree>
    <p:extLst>
      <p:ext uri="{BB962C8B-B14F-4D97-AF65-F5344CB8AC3E}">
        <p14:creationId xmlns:p14="http://schemas.microsoft.com/office/powerpoint/2010/main" val="270011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03D96D3-AE55-46C3-91CF-7F11B6632DB4}"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D256E-87B5-4160-B7C3-0884764AC9B8}" type="slidenum">
              <a:rPr lang="en-US" smtClean="0"/>
              <a:t>‹#›</a:t>
            </a:fld>
            <a:endParaRPr lang="en-US"/>
          </a:p>
        </p:txBody>
      </p:sp>
    </p:spTree>
    <p:extLst>
      <p:ext uri="{BB962C8B-B14F-4D97-AF65-F5344CB8AC3E}">
        <p14:creationId xmlns:p14="http://schemas.microsoft.com/office/powerpoint/2010/main" val="1217204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03D96D3-AE55-46C3-91CF-7F11B6632DB4}"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D256E-87B5-4160-B7C3-0884764AC9B8}" type="slidenum">
              <a:rPr lang="en-US" smtClean="0"/>
              <a:t>‹#›</a:t>
            </a:fld>
            <a:endParaRPr lang="en-US"/>
          </a:p>
        </p:txBody>
      </p:sp>
    </p:spTree>
    <p:extLst>
      <p:ext uri="{BB962C8B-B14F-4D97-AF65-F5344CB8AC3E}">
        <p14:creationId xmlns:p14="http://schemas.microsoft.com/office/powerpoint/2010/main" val="420996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03D96D3-AE55-46C3-91CF-7F11B6632DB4}" type="datetimeFigureOut">
              <a:rPr lang="en-US" smtClean="0"/>
              <a:t>6/12/2024</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C3D256E-87B5-4160-B7C3-0884764AC9B8}" type="slidenum">
              <a:rPr lang="en-US" smtClean="0"/>
              <a:t>‹#›</a:t>
            </a:fld>
            <a:endParaRPr lang="en-US"/>
          </a:p>
        </p:txBody>
      </p:sp>
    </p:spTree>
    <p:extLst>
      <p:ext uri="{BB962C8B-B14F-4D97-AF65-F5344CB8AC3E}">
        <p14:creationId xmlns:p14="http://schemas.microsoft.com/office/powerpoint/2010/main" val="2863159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6.xml"/><Relationship Id="rId7" Type="http://schemas.openxmlformats.org/officeDocument/2006/relationships/image" Target="../media/image18.jfi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6625">
              <a:schemeClr val="accent6"/>
            </a:gs>
            <a:gs pos="92000">
              <a:schemeClr val="bg1"/>
            </a:gs>
            <a:gs pos="7000">
              <a:schemeClr val="bg1"/>
            </a:gs>
            <a:gs pos="0">
              <a:schemeClr val="accent2"/>
            </a:gs>
          </a:gsLst>
          <a:lin ang="5400000" scaled="0"/>
        </a:gradFill>
        <a:effectLst/>
      </p:bgPr>
    </p:bg>
    <p:spTree>
      <p:nvGrpSpPr>
        <p:cNvPr id="1" name=""/>
        <p:cNvGrpSpPr/>
        <p:nvPr/>
      </p:nvGrpSpPr>
      <p:grpSpPr>
        <a:xfrm>
          <a:off x="0" y="0"/>
          <a:ext cx="0" cy="0"/>
          <a:chOff x="0" y="0"/>
          <a:chExt cx="0" cy="0"/>
        </a:xfrm>
      </p:grpSpPr>
      <p:pic>
        <p:nvPicPr>
          <p:cNvPr id="9" name="Picture 8" descr="Logo, company name&#10;&#10;Description automatically generated">
            <a:extLst>
              <a:ext uri="{FF2B5EF4-FFF2-40B4-BE49-F238E27FC236}">
                <a16:creationId xmlns:a16="http://schemas.microsoft.com/office/drawing/2014/main" xmlns="" id="{2C3F0080-26F1-459B-EF21-3F3A93B07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54"/>
            <a:ext cx="1549294" cy="103098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3484" y="1029414"/>
            <a:ext cx="1324043" cy="1634559"/>
          </a:xfrm>
          <a:prstGeom prst="rect">
            <a:avLst/>
          </a:prstGeom>
        </p:spPr>
      </p:pic>
      <p:sp>
        <p:nvSpPr>
          <p:cNvPr id="10" name="Rectangle 9"/>
          <p:cNvSpPr/>
          <p:nvPr/>
        </p:nvSpPr>
        <p:spPr>
          <a:xfrm>
            <a:off x="2064549" y="984056"/>
            <a:ext cx="5186363" cy="1177245"/>
          </a:xfrm>
          <a:prstGeom prst="rect">
            <a:avLst/>
          </a:prstGeom>
          <a:noFill/>
        </p:spPr>
        <p:txBody>
          <a:bodyPr wrap="square" lIns="68580" tIns="34290" rIns="68580" bIns="34290">
            <a:spAutoFit/>
          </a:bodyPr>
          <a:lstStyle/>
          <a:p>
            <a:pPr algn="ctr"/>
            <a:r>
              <a:rPr lang="en-US" b="1" dirty="0">
                <a:latin typeface="Book Antiqua" panose="02040602050305030304" pitchFamily="18" charset="0"/>
              </a:rPr>
              <a:t>National Centre for Communication Security</a:t>
            </a:r>
            <a:br>
              <a:rPr lang="en-US" b="1" dirty="0">
                <a:latin typeface="Book Antiqua" panose="02040602050305030304" pitchFamily="18" charset="0"/>
              </a:rPr>
            </a:br>
            <a:r>
              <a:rPr lang="en-US" b="1" dirty="0">
                <a:latin typeface="Book Antiqua" panose="02040602050305030304" pitchFamily="18" charset="0"/>
              </a:rPr>
              <a:t>Department of Telecommunications</a:t>
            </a:r>
            <a:r>
              <a:rPr lang="hi-IN" b="1" dirty="0">
                <a:latin typeface="Book Antiqua" panose="02040602050305030304" pitchFamily="18" charset="0"/>
              </a:rPr>
              <a:t/>
            </a:r>
            <a:br>
              <a:rPr lang="hi-IN" b="1" dirty="0">
                <a:latin typeface="Book Antiqua" panose="02040602050305030304" pitchFamily="18" charset="0"/>
              </a:rPr>
            </a:br>
            <a:r>
              <a:rPr lang="en-US" b="1" dirty="0">
                <a:latin typeface="Book Antiqua" panose="02040602050305030304" pitchFamily="18" charset="0"/>
              </a:rPr>
              <a:t>Ministry of Communications</a:t>
            </a:r>
            <a:br>
              <a:rPr lang="en-US" b="1" dirty="0">
                <a:latin typeface="Book Antiqua" panose="02040602050305030304" pitchFamily="18" charset="0"/>
              </a:rPr>
            </a:br>
            <a:r>
              <a:rPr lang="en-US" b="1" dirty="0">
                <a:latin typeface="Book Antiqua" panose="02040602050305030304" pitchFamily="18" charset="0"/>
              </a:rPr>
              <a:t>Government of India</a:t>
            </a:r>
            <a:endParaRPr lang="en-US" b="1" dirty="0">
              <a:ln w="0"/>
              <a:effectLst>
                <a:outerShdw blurRad="38100" dist="19050" dir="2700000" algn="tl" rotWithShape="0">
                  <a:schemeClr val="dk1">
                    <a:alpha val="40000"/>
                  </a:schemeClr>
                </a:outerShdw>
              </a:effectLst>
              <a:latin typeface="Book Antiqua" panose="02040602050305030304" pitchFamily="18" charset="0"/>
            </a:endParaRPr>
          </a:p>
        </p:txBody>
      </p:sp>
      <p:sp>
        <p:nvSpPr>
          <p:cNvPr id="14" name="Rectangle 13"/>
          <p:cNvSpPr/>
          <p:nvPr/>
        </p:nvSpPr>
        <p:spPr>
          <a:xfrm>
            <a:off x="670885" y="3114093"/>
            <a:ext cx="7463901" cy="830997"/>
          </a:xfrm>
          <a:prstGeom prst="rect">
            <a:avLst/>
          </a:prstGeom>
        </p:spPr>
        <p:txBody>
          <a:bodyPr wrap="square">
            <a:spAutoFit/>
          </a:bodyPr>
          <a:lstStyle/>
          <a:p>
            <a:pPr algn="ctr"/>
            <a:r>
              <a:rPr lang="en-IN" sz="2400" b="1" dirty="0">
                <a:latin typeface="Bookman Old Style" pitchFamily="18" charset="0"/>
              </a:rPr>
              <a:t>ITSAR - Approach </a:t>
            </a:r>
            <a:r>
              <a:rPr lang="en-IN" sz="2400" b="1" dirty="0" smtClean="0">
                <a:latin typeface="Bookman Old Style" pitchFamily="18" charset="0"/>
              </a:rPr>
              <a:t>to </a:t>
            </a:r>
            <a:r>
              <a:rPr lang="en-IN" sz="2400" b="1" dirty="0">
                <a:latin typeface="Bookman Old Style" pitchFamily="18" charset="0"/>
              </a:rPr>
              <a:t>Security Testing </a:t>
            </a:r>
            <a:r>
              <a:rPr lang="en-IN" sz="2400" b="1" dirty="0" smtClean="0">
                <a:latin typeface="Bookman Old Style" pitchFamily="18" charset="0"/>
              </a:rPr>
              <a:t>of </a:t>
            </a:r>
            <a:r>
              <a:rPr lang="en-IN" sz="2400" b="1" dirty="0">
                <a:latin typeface="Bookman Old Style" pitchFamily="18" charset="0"/>
              </a:rPr>
              <a:t>t</a:t>
            </a:r>
            <a:r>
              <a:rPr lang="en-IN" sz="2400" b="1" dirty="0" smtClean="0">
                <a:latin typeface="Bookman Old Style" pitchFamily="18" charset="0"/>
              </a:rPr>
              <a:t>he </a:t>
            </a:r>
            <a:r>
              <a:rPr lang="en-IN" sz="2400" b="1" dirty="0">
                <a:latin typeface="Bookman Old Style" pitchFamily="18" charset="0"/>
              </a:rPr>
              <a:t>Telecom Equipment </a:t>
            </a:r>
            <a:r>
              <a:rPr lang="en-IN" sz="2400" b="1" dirty="0" smtClean="0">
                <a:latin typeface="Bookman Old Style" pitchFamily="18" charset="0"/>
              </a:rPr>
              <a:t>and it’s Environment</a:t>
            </a:r>
            <a:endParaRPr lang="en-US" altLang="en-US" sz="1013" dirty="0">
              <a:solidFill>
                <a:srgbClr val="CC0099"/>
              </a:solidFill>
              <a:latin typeface="Bahnschrift Condensed" panose="020B0502040204020203" pitchFamily="34" charset="0"/>
              <a:ea typeface="Cambria" panose="02040503050406030204" pitchFamily="18" charset="0"/>
              <a:cs typeface="Arial" panose="020B0604020202020204" pitchFamily="34" charset="0"/>
            </a:endParaRPr>
          </a:p>
        </p:txBody>
      </p:sp>
      <p:pic>
        <p:nvPicPr>
          <p:cNvPr id="15"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26914">
            <a:off x="4174330" y="2169172"/>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529" y="1091627"/>
            <a:ext cx="1549294" cy="154929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xmlns="" id="{77579BF2-4BA6-D667-6FA1-FC0D3FDBA218}"/>
              </a:ext>
            </a:extLst>
          </p:cNvPr>
          <p:cNvPicPr>
            <a:picLocks noChangeAspect="1"/>
          </p:cNvPicPr>
          <p:nvPr/>
        </p:nvPicPr>
        <p:blipFill rotWithShape="1">
          <a:blip r:embed="rId6">
            <a:extLst>
              <a:ext uri="{28A0092B-C50C-407E-A947-70E740481C1C}">
                <a14:useLocalDpi xmlns:a14="http://schemas.microsoft.com/office/drawing/2010/main" val="0"/>
              </a:ext>
            </a:extLst>
          </a:blip>
          <a:srcRect l="4330" r="42560"/>
          <a:stretch/>
        </p:blipFill>
        <p:spPr>
          <a:xfrm>
            <a:off x="4278324" y="12051"/>
            <a:ext cx="611940" cy="958651"/>
          </a:xfrm>
          <a:prstGeom prst="rect">
            <a:avLst/>
          </a:prstGeom>
        </p:spPr>
      </p:pic>
      <p:pic>
        <p:nvPicPr>
          <p:cNvPr id="1026" name="Picture 2" descr="Image result for atmanirbhar bharat logo">
            <a:extLst>
              <a:ext uri="{FF2B5EF4-FFF2-40B4-BE49-F238E27FC236}">
                <a16:creationId xmlns:a16="http://schemas.microsoft.com/office/drawing/2014/main" xmlns="" id="{D0236A97-BCAC-C859-9E85-758BE594DC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9933" y="0"/>
            <a:ext cx="1464068" cy="9212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3368" y="4497168"/>
            <a:ext cx="8321852" cy="615553"/>
          </a:xfrm>
          <a:prstGeom prst="rect">
            <a:avLst/>
          </a:prstGeom>
          <a:noFill/>
        </p:spPr>
        <p:txBody>
          <a:bodyPr wrap="square" rtlCol="0">
            <a:spAutoFit/>
          </a:bodyPr>
          <a:lstStyle/>
          <a:p>
            <a:r>
              <a:rPr lang="en-IN" sz="1600" dirty="0">
                <a:solidFill>
                  <a:srgbClr val="FF0000"/>
                </a:solidFill>
              </a:rPr>
              <a:t>WORKSHOP ON “Essentials Of Telecom Security </a:t>
            </a:r>
            <a:r>
              <a:rPr lang="en-IN" sz="1600" dirty="0" smtClean="0">
                <a:solidFill>
                  <a:srgbClr val="FF0000"/>
                </a:solidFill>
              </a:rPr>
              <a:t>Testing - A </a:t>
            </a:r>
            <a:r>
              <a:rPr lang="en-IN" sz="1600" dirty="0">
                <a:solidFill>
                  <a:srgbClr val="FF0000"/>
                </a:solidFill>
              </a:rPr>
              <a:t>Tools &amp; Testers Perspective- Part 1” </a:t>
            </a:r>
            <a:endParaRPr lang="en-IN" sz="1600" dirty="0" smtClean="0">
              <a:solidFill>
                <a:srgbClr val="FF0000"/>
              </a:solidFill>
            </a:endParaRPr>
          </a:p>
          <a:p>
            <a:r>
              <a:rPr lang="en-IN" dirty="0" smtClean="0">
                <a:solidFill>
                  <a:srgbClr val="FF0000"/>
                </a:solidFill>
              </a:rPr>
              <a:t>					</a:t>
            </a:r>
            <a:r>
              <a:rPr lang="en-IN" sz="1600" dirty="0" smtClean="0">
                <a:solidFill>
                  <a:srgbClr val="FF0000"/>
                </a:solidFill>
              </a:rPr>
              <a:t>19-June-2024 </a:t>
            </a:r>
            <a:r>
              <a:rPr lang="en-IN" sz="1600" dirty="0">
                <a:solidFill>
                  <a:srgbClr val="FF0000"/>
                </a:solidFill>
              </a:rPr>
              <a:t>(Wednesday)</a:t>
            </a:r>
          </a:p>
        </p:txBody>
      </p:sp>
    </p:spTree>
    <p:extLst>
      <p:ext uri="{BB962C8B-B14F-4D97-AF65-F5344CB8AC3E}">
        <p14:creationId xmlns:p14="http://schemas.microsoft.com/office/powerpoint/2010/main" val="1753156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779539713"/>
              </p:ext>
            </p:extLst>
          </p:nvPr>
        </p:nvGraphicFramePr>
        <p:xfrm>
          <a:off x="773333" y="699606"/>
          <a:ext cx="6639791" cy="4249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628650" y="-131721"/>
            <a:ext cx="7886700" cy="994172"/>
          </a:xfrm>
        </p:spPr>
        <p:txBody>
          <a:bodyPr>
            <a:normAutofit/>
          </a:bodyPr>
          <a:lstStyle/>
          <a:p>
            <a:pPr algn="ctr"/>
            <a:r>
              <a:rPr lang="en-US" altLang="en-US" sz="2700" b="1" dirty="0">
                <a:solidFill>
                  <a:schemeClr val="accent6"/>
                </a:solidFill>
                <a:latin typeface="Arial" pitchFamily="34" charset="0"/>
                <a:ea typeface="Cambria" panose="02040503050406030204" pitchFamily="18" charset="0"/>
                <a:cs typeface="Arial" pitchFamily="34" charset="0"/>
              </a:rPr>
              <a:t>Regulatory Framework</a:t>
            </a:r>
            <a:endParaRPr lang="en-US" sz="2700" dirty="0">
              <a:solidFill>
                <a:schemeClr val="accent6"/>
              </a:solidFill>
              <a:latin typeface="Arial" pitchFamily="34" charset="0"/>
              <a:cs typeface="Arial" pitchFamily="34" charset="0"/>
            </a:endParaRPr>
          </a:p>
        </p:txBody>
      </p:sp>
      <p:pic>
        <p:nvPicPr>
          <p:cNvPr id="3" name="Content Placeholder 4" descr="A picture containing text, clipart&#10;&#10;Description automatically generated">
            <a:extLst>
              <a:ext uri="{FF2B5EF4-FFF2-40B4-BE49-F238E27FC236}">
                <a16:creationId xmlns:a16="http://schemas.microsoft.com/office/drawing/2014/main" xmlns="" id="{FFC10F5F-F250-39E0-7F1F-84C453E8FD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304" y="3687574"/>
            <a:ext cx="952500" cy="1174122"/>
          </a:xfrm>
          <a:prstGeom prst="rect">
            <a:avLst/>
          </a:prstGeom>
        </p:spPr>
      </p:pic>
      <p:pic>
        <p:nvPicPr>
          <p:cNvPr id="14" name="Content Placeholder 13"/>
          <p:cNvPicPr>
            <a:picLocks noGrp="1" noChangeAspect="1"/>
          </p:cNvPicPr>
          <p:nvPr>
            <p:ph idx="1"/>
          </p:nvPr>
        </p:nvPicPr>
        <p:blipFill rotWithShape="1">
          <a:blip r:embed="rId8">
            <a:extLst>
              <a:ext uri="{28A0092B-C50C-407E-A947-70E740481C1C}">
                <a14:useLocalDpi xmlns:a14="http://schemas.microsoft.com/office/drawing/2010/main" val="0"/>
              </a:ext>
            </a:extLst>
          </a:blip>
          <a:srcRect l="2674" t="3543" r="5071" b="10253"/>
          <a:stretch/>
        </p:blipFill>
        <p:spPr>
          <a:xfrm>
            <a:off x="790620" y="753825"/>
            <a:ext cx="1257301" cy="758537"/>
          </a:xfr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3667" y="122759"/>
            <a:ext cx="919930" cy="1135672"/>
          </a:xfrm>
          <a:prstGeom prst="rect">
            <a:avLst/>
          </a:prstGeom>
        </p:spPr>
      </p:pic>
    </p:spTree>
    <p:extLst>
      <p:ext uri="{BB962C8B-B14F-4D97-AF65-F5344CB8AC3E}">
        <p14:creationId xmlns:p14="http://schemas.microsoft.com/office/powerpoint/2010/main" val="161019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p:cNvSpPr txBox="1">
            <a:spLocks noChangeArrowheads="1"/>
          </p:cNvSpPr>
          <p:nvPr/>
        </p:nvSpPr>
        <p:spPr bwMode="auto">
          <a:xfrm>
            <a:off x="123150" y="1211499"/>
            <a:ext cx="85280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914400" indent="-45720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algn="just">
              <a:buFont typeface="Wingdings" pitchFamily="2" charset="2"/>
              <a:buChar char="ü"/>
            </a:pPr>
            <a:r>
              <a:rPr lang="en-IN" altLang="en-US" sz="2400" dirty="0"/>
              <a:t>Developing </a:t>
            </a:r>
            <a:r>
              <a:rPr lang="en-IN" altLang="en-US" sz="2400" dirty="0">
                <a:cs typeface="Arial" pitchFamily="34" charset="0"/>
              </a:rPr>
              <a:t>Indian Telecom Security Assurance Requirement (</a:t>
            </a:r>
            <a:r>
              <a:rPr lang="en-IN" altLang="en-US" sz="2400" dirty="0"/>
              <a:t>ITSAR), Test Schedules Test procedures (TSTP) for Telecom Equipment.</a:t>
            </a:r>
          </a:p>
          <a:p>
            <a:pPr lvl="1" algn="just">
              <a:buFont typeface="Wingdings" pitchFamily="2" charset="2"/>
              <a:buChar char="ü"/>
            </a:pPr>
            <a:r>
              <a:rPr lang="en-IN" altLang="zh-CN" sz="2400" dirty="0"/>
              <a:t>Designating </a:t>
            </a:r>
            <a:r>
              <a:rPr lang="en-US" altLang="en-US" sz="2400" dirty="0">
                <a:cs typeface="Arial" pitchFamily="34" charset="0"/>
              </a:rPr>
              <a:t>Telecom Security Testing Laboratories (</a:t>
            </a:r>
            <a:r>
              <a:rPr lang="en-IN" altLang="en-US" sz="2400" dirty="0"/>
              <a:t>TSTLs) for testing ITSARs and TSTPs.</a:t>
            </a:r>
            <a:endParaRPr lang="en-US" altLang="zh-CN" sz="2400" dirty="0"/>
          </a:p>
          <a:p>
            <a:pPr lvl="1" algn="just">
              <a:buFont typeface="Wingdings" pitchFamily="2" charset="2"/>
              <a:buChar char="ü"/>
            </a:pPr>
            <a:r>
              <a:rPr lang="en-IN" altLang="en-US" sz="2400" dirty="0"/>
              <a:t>Oversight of testing performed by the designated TSTLs and evaluation of the test results from TSTLs. </a:t>
            </a:r>
          </a:p>
          <a:p>
            <a:pPr lvl="1" algn="just">
              <a:buFont typeface="Wingdings" pitchFamily="2" charset="2"/>
              <a:buChar char="ü"/>
            </a:pPr>
            <a:r>
              <a:rPr lang="en-IN" altLang="en-US" sz="2400" dirty="0"/>
              <a:t>Issuing security certificate for the successfully tested Telecom Equipment.</a:t>
            </a:r>
            <a:r>
              <a:rPr lang="en-US" altLang="en-US" sz="2000" dirty="0"/>
              <a:t>			        </a:t>
            </a:r>
            <a:endParaRPr lang="en-US" altLang="en-US" sz="1600" dirty="0"/>
          </a:p>
        </p:txBody>
      </p:sp>
      <p:sp>
        <p:nvSpPr>
          <p:cNvPr id="26627" name="Title 1"/>
          <p:cNvSpPr>
            <a:spLocks noGrp="1" noChangeArrowheads="1"/>
          </p:cNvSpPr>
          <p:nvPr/>
        </p:nvSpPr>
        <p:spPr bwMode="auto">
          <a:xfrm>
            <a:off x="1692613" y="143483"/>
            <a:ext cx="5389124"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p>
            <a:pPr algn="ctr" eaLnBrk="1" hangingPunct="1"/>
            <a:r>
              <a:rPr lang="en-IN" altLang="en-US" sz="3200" b="1" dirty="0">
                <a:solidFill>
                  <a:srgbClr val="002060"/>
                </a:solidFill>
              </a:rPr>
              <a:t>OBJECTIVES OF NCCS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1601" y="75827"/>
            <a:ext cx="919930" cy="1135672"/>
          </a:xfrm>
          <a:prstGeom prst="rect">
            <a:avLst/>
          </a:prstGeom>
        </p:spPr>
      </p:pic>
    </p:spTree>
    <p:extLst>
      <p:ext uri="{BB962C8B-B14F-4D97-AF65-F5344CB8AC3E}">
        <p14:creationId xmlns:p14="http://schemas.microsoft.com/office/powerpoint/2010/main" val="2834832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066800" y="1600200"/>
            <a:ext cx="70881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IN" altLang="en-US" sz="4000">
                <a:solidFill>
                  <a:srgbClr val="002060"/>
                </a:solidFill>
              </a:rPr>
              <a:t>Communication Security Certification Scheme (ComSeC)</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875" y="87954"/>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1483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442912" y="1033564"/>
            <a:ext cx="8370347"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just"/>
            <a:r>
              <a:rPr lang="en-IN" altLang="en-US" sz="2200" b="1" dirty="0"/>
              <a:t>UNIFIED LICENSE</a:t>
            </a:r>
          </a:p>
          <a:p>
            <a:pPr algn="just"/>
            <a:endParaRPr lang="en-IN" altLang="en-US" sz="2200" dirty="0"/>
          </a:p>
          <a:p>
            <a:pPr algn="just"/>
            <a:r>
              <a:rPr lang="en-US" altLang="zh-CN" sz="2200" i="1" dirty="0"/>
              <a:t>“ </a:t>
            </a:r>
            <a:r>
              <a:rPr lang="en-IN" altLang="en-US" sz="2000" i="1" dirty="0"/>
              <a:t>The LICENSEE </a:t>
            </a:r>
            <a:r>
              <a:rPr lang="en-IN" altLang="en-US" sz="2000" b="1" i="1" dirty="0"/>
              <a:t>shall induct only those network elements into its telecom network, which have been got tested as per relevant contemporary Indian or International Security Standards</a:t>
            </a:r>
            <a:r>
              <a:rPr lang="en-IN" altLang="en-US" sz="2000" i="1" dirty="0"/>
              <a:t> e.g. IT and IT related elements against ISO/IEC 15408 standards, for Information Security Management System against ISO 27000 series Standards, Telecom and Telecom related elements against 3GPP security standards, 3GPP2 security standards etc. </a:t>
            </a:r>
          </a:p>
          <a:p>
            <a:pPr algn="just"/>
            <a:r>
              <a:rPr lang="en-IN" altLang="en-US" sz="2000" b="1" i="1" dirty="0"/>
              <a:t>The certification shall be got done only from authorized and certified agencies/ labs in India</a:t>
            </a:r>
            <a:r>
              <a:rPr lang="en-IN" altLang="en-US" sz="2000" i="1" dirty="0"/>
              <a:t> or as may be specified by the Licensor.</a:t>
            </a:r>
            <a:r>
              <a:rPr lang="en-US" altLang="zh-CN" sz="2000" i="1" dirty="0"/>
              <a:t>” </a:t>
            </a:r>
            <a:endParaRPr lang="en-US" altLang="en-US" sz="2000" dirty="0">
              <a:solidFill>
                <a:srgbClr val="000000"/>
              </a:solidFill>
            </a:endParaRPr>
          </a:p>
        </p:txBody>
      </p:sp>
      <p:sp>
        <p:nvSpPr>
          <p:cNvPr id="20483" name="Rectangle 2"/>
          <p:cNvSpPr>
            <a:spLocks noChangeArrowheads="1"/>
          </p:cNvSpPr>
          <p:nvPr/>
        </p:nvSpPr>
        <p:spPr bwMode="auto">
          <a:xfrm>
            <a:off x="3270594" y="244763"/>
            <a:ext cx="2403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IN" altLang="en-US" sz="3600" dirty="0">
                <a:solidFill>
                  <a:srgbClr val="002060"/>
                </a:solidFill>
              </a:rPr>
              <a:t>Background</a:t>
            </a:r>
            <a:endParaRPr lang="en-US" altLang="en-US" sz="3600" dirty="0">
              <a:solidFill>
                <a:srgbClr val="002060"/>
              </a:solidFill>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301" y="72628"/>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8147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a:extLst>
              <a:ext uri="{FF2B5EF4-FFF2-40B4-BE49-F238E27FC236}">
                <a16:creationId xmlns:a16="http://schemas.microsoft.com/office/drawing/2014/main" xmlns="" id="{2F74F30C-BD8E-4EE9-B7BE-AFC05689C0E3}"/>
              </a:ext>
            </a:extLst>
          </p:cNvPr>
          <p:cNvSpPr txBox="1">
            <a:spLocks noChangeArrowheads="1"/>
          </p:cNvSpPr>
          <p:nvPr/>
        </p:nvSpPr>
        <p:spPr bwMode="auto">
          <a:xfrm>
            <a:off x="168613" y="1267509"/>
            <a:ext cx="8683557" cy="3539430"/>
          </a:xfrm>
          <a:prstGeom prst="rect">
            <a:avLst/>
          </a:prstGeom>
          <a:noFill/>
          <a:ln>
            <a:noFill/>
          </a:ln>
        </p:spPr>
        <p:txBody>
          <a:bodyPr wrap="square">
            <a:spAutoFit/>
          </a:bodyPr>
          <a:lstStyle>
            <a:lvl1pPr marL="342900" indent="-342900"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buClr>
                <a:srgbClr val="C00000"/>
              </a:buClr>
              <a:buFont typeface="Wingdings" pitchFamily="2" charset="2"/>
              <a:buChar char="§"/>
              <a:defRPr/>
            </a:pPr>
            <a:r>
              <a:rPr lang="en-IN" altLang="en-US" sz="2000" dirty="0">
                <a:cs typeface="Arial" pitchFamily="34" charset="0"/>
              </a:rPr>
              <a:t>In exercise of the powers conferred by section 7 of the Indian Telegraph Act, 1885 (13 of 1885), the Central Government amended the Indian Telegraph Rules, 1951 to insert Rule 528 to 537 in Part XI under the heading Testing &amp; Certification of Telegraph on 05-09- 2017 to be effective from 01-10-2018. The new rules provide that every telecom equipment must undergo prior mandatory testing and certification.</a:t>
            </a:r>
          </a:p>
          <a:p>
            <a:pPr marL="0" indent="0" algn="just">
              <a:buClr>
                <a:srgbClr val="C00000"/>
              </a:buClr>
              <a:defRPr/>
            </a:pPr>
            <a:endParaRPr lang="en-IN" altLang="en-US" sz="2000" dirty="0">
              <a:cs typeface="Arial" pitchFamily="34" charset="0"/>
            </a:endParaRPr>
          </a:p>
          <a:p>
            <a:pPr algn="just">
              <a:buClr>
                <a:srgbClr val="C00000"/>
              </a:buClr>
              <a:buFont typeface="Wingdings" pitchFamily="2" charset="2"/>
              <a:buChar char="§"/>
              <a:defRPr/>
            </a:pPr>
            <a:r>
              <a:rPr lang="en-IN" altLang="en-US" sz="2000" dirty="0">
                <a:cs typeface="Arial" pitchFamily="34" charset="0"/>
              </a:rPr>
              <a:t>TEC has come out with the Procedure for Mandatory Testing and Certification of Telecommunication Equipment (MTCTE) in Oct’2018 to implement these rules.</a:t>
            </a:r>
          </a:p>
          <a:p>
            <a:pPr lvl="1">
              <a:defRPr/>
            </a:pPr>
            <a:r>
              <a:rPr lang="en-IN" altLang="en-US" sz="2400" dirty="0">
                <a:cs typeface="Arial" pitchFamily="34" charset="0"/>
              </a:rPr>
              <a:t>  	</a:t>
            </a:r>
            <a:endParaRPr lang="en-US" altLang="en-US" sz="2400" dirty="0">
              <a:cs typeface="Arial" pitchFamily="34" charset="0"/>
            </a:endParaRPr>
          </a:p>
        </p:txBody>
      </p:sp>
      <p:sp>
        <p:nvSpPr>
          <p:cNvPr id="21507" name="TextBox 8"/>
          <p:cNvSpPr txBox="1">
            <a:spLocks noChangeArrowheads="1"/>
          </p:cNvSpPr>
          <p:nvPr/>
        </p:nvSpPr>
        <p:spPr bwMode="auto">
          <a:xfrm>
            <a:off x="2133600" y="303610"/>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a:r>
              <a:rPr lang="en-IN" altLang="en-US" sz="3200" dirty="0">
                <a:solidFill>
                  <a:srgbClr val="002060"/>
                </a:solidFill>
              </a:rPr>
              <a:t>MTCTE </a:t>
            </a:r>
            <a:r>
              <a:rPr lang="en-IN" altLang="en-US" sz="3200" dirty="0" smtClean="0">
                <a:solidFill>
                  <a:srgbClr val="002060"/>
                </a:solidFill>
              </a:rPr>
              <a:t>SCHEME</a:t>
            </a:r>
            <a:endParaRPr lang="en-US" altLang="en-US" sz="3200" dirty="0">
              <a:solidFill>
                <a:srgbClr val="002060"/>
              </a:solidFill>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5720" y="100697"/>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8955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298315" y="1065610"/>
            <a:ext cx="802018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Arial" pitchFamily="34" charset="0"/>
              </a:defRPr>
            </a:lvl1pPr>
            <a:lvl2pPr>
              <a:defRPr sz="2800">
                <a:solidFill>
                  <a:schemeClr val="tx1"/>
                </a:solidFill>
                <a:latin typeface="Arial" pitchFamily="34" charset="0"/>
              </a:defRPr>
            </a:lvl2pPr>
            <a:lvl3pPr marL="1257300" indent="-4572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just">
              <a:buClr>
                <a:srgbClr val="C00000"/>
              </a:buClr>
              <a:buFont typeface="Wingdings" pitchFamily="2" charset="2"/>
              <a:buChar char="§"/>
            </a:pPr>
            <a:r>
              <a:rPr lang="en-IN" altLang="en-US" sz="2400" dirty="0">
                <a:cs typeface="Arial" pitchFamily="34" charset="0"/>
              </a:rPr>
              <a:t>Essential Requirements specified:</a:t>
            </a:r>
          </a:p>
          <a:p>
            <a:pPr lvl="2" algn="just">
              <a:buClr>
                <a:srgbClr val="C00000"/>
              </a:buClr>
              <a:buFont typeface="Wingdings" pitchFamily="2" charset="2"/>
              <a:buAutoNum type="arabicPeriod"/>
            </a:pPr>
            <a:endParaRPr lang="en-IN" altLang="en-US" sz="2400" dirty="0">
              <a:cs typeface="Arial" pitchFamily="34" charset="0"/>
            </a:endParaRPr>
          </a:p>
          <a:p>
            <a:pPr lvl="2" algn="just">
              <a:buClr>
                <a:srgbClr val="C00000"/>
              </a:buClr>
              <a:buFont typeface="Wingdings" pitchFamily="2" charset="2"/>
              <a:buAutoNum type="arabicPeriod"/>
            </a:pPr>
            <a:r>
              <a:rPr lang="en-IN" altLang="en-US" sz="2400" dirty="0">
                <a:cs typeface="Arial" pitchFamily="34" charset="0"/>
              </a:rPr>
              <a:t>EMI/EMC</a:t>
            </a:r>
            <a:endParaRPr lang="en-IN" altLang="en-US" sz="2400" dirty="0">
              <a:solidFill>
                <a:srgbClr val="FF0000"/>
              </a:solidFill>
              <a:cs typeface="Arial" pitchFamily="34" charset="0"/>
            </a:endParaRPr>
          </a:p>
          <a:p>
            <a:pPr lvl="2" algn="just">
              <a:buClr>
                <a:srgbClr val="C00000"/>
              </a:buClr>
              <a:buFont typeface="Wingdings" pitchFamily="2" charset="2"/>
              <a:buAutoNum type="arabicPeriod"/>
            </a:pPr>
            <a:r>
              <a:rPr lang="en-IN" altLang="en-US" sz="2400" dirty="0">
                <a:cs typeface="Arial" pitchFamily="34" charset="0"/>
              </a:rPr>
              <a:t>Safety</a:t>
            </a:r>
          </a:p>
          <a:p>
            <a:pPr lvl="2" algn="just">
              <a:buClr>
                <a:srgbClr val="C00000"/>
              </a:buClr>
              <a:buFont typeface="Wingdings" pitchFamily="2" charset="2"/>
              <a:buAutoNum type="arabicPeriod"/>
            </a:pPr>
            <a:r>
              <a:rPr lang="en-IN" altLang="en-US" sz="2400" dirty="0">
                <a:cs typeface="Arial" pitchFamily="34" charset="0"/>
              </a:rPr>
              <a:t>Technical requirements                       </a:t>
            </a:r>
          </a:p>
          <a:p>
            <a:pPr lvl="2" algn="just">
              <a:buClr>
                <a:srgbClr val="C00000"/>
              </a:buClr>
              <a:buFont typeface="Wingdings" pitchFamily="2" charset="2"/>
              <a:buAutoNum type="arabicPeriod"/>
            </a:pPr>
            <a:r>
              <a:rPr lang="en-IN" altLang="en-US" sz="2400" dirty="0">
                <a:cs typeface="Arial" pitchFamily="34" charset="0"/>
              </a:rPr>
              <a:t>Other requirements.</a:t>
            </a:r>
          </a:p>
          <a:p>
            <a:pPr lvl="2" algn="just">
              <a:buClr>
                <a:srgbClr val="C00000"/>
              </a:buClr>
              <a:buFont typeface="Wingdings" pitchFamily="2" charset="2"/>
              <a:buAutoNum type="arabicPeriod"/>
            </a:pPr>
            <a:endParaRPr lang="en-IN" altLang="en-US" sz="2400" dirty="0">
              <a:cs typeface="Arial" pitchFamily="34" charset="0"/>
            </a:endParaRPr>
          </a:p>
          <a:p>
            <a:pPr lvl="2" algn="just">
              <a:buClr>
                <a:srgbClr val="C00000"/>
              </a:buClr>
              <a:buFont typeface="Wingdings" pitchFamily="2" charset="2"/>
              <a:buAutoNum type="arabicPeriod"/>
            </a:pPr>
            <a:r>
              <a:rPr lang="en-IN" altLang="en-US" sz="2400" dirty="0">
                <a:cs typeface="Arial" pitchFamily="34" charset="0"/>
              </a:rPr>
              <a:t>Security requirements will be handled by a separate unit in DoT (</a:t>
            </a:r>
            <a:r>
              <a:rPr lang="en-IN" altLang="en-US" sz="2400" b="1" dirty="0">
                <a:cs typeface="Arial" pitchFamily="34" charset="0"/>
              </a:rPr>
              <a:t>NCCS</a:t>
            </a:r>
            <a:r>
              <a:rPr lang="en-IN" altLang="en-US" sz="2400" dirty="0">
                <a:cs typeface="Arial" pitchFamily="34" charset="0"/>
              </a:rPr>
              <a:t>) </a:t>
            </a:r>
            <a:r>
              <a:rPr lang="en-IN" altLang="en-US" sz="2400" dirty="0" smtClean="0">
                <a:cs typeface="Arial" pitchFamily="34" charset="0"/>
              </a:rPr>
              <a:t>  </a:t>
            </a:r>
            <a:r>
              <a:rPr lang="en-IN" altLang="en-US" sz="2400" dirty="0">
                <a:cs typeface="Arial" pitchFamily="34" charset="0"/>
              </a:rPr>
              <a:t>	</a:t>
            </a:r>
            <a:endParaRPr lang="en-US" altLang="en-US" sz="2400" dirty="0">
              <a:cs typeface="Arial" pitchFamily="34" charset="0"/>
            </a:endParaRPr>
          </a:p>
        </p:txBody>
      </p:sp>
      <p:sp>
        <p:nvSpPr>
          <p:cNvPr id="4" name="Right Brace 3">
            <a:extLst>
              <a:ext uri="{FF2B5EF4-FFF2-40B4-BE49-F238E27FC236}">
                <a16:creationId xmlns:a16="http://schemas.microsoft.com/office/drawing/2014/main" xmlns="" id="{0C8A8730-57A4-46BC-8F6B-E2E26274DC36}"/>
              </a:ext>
            </a:extLst>
          </p:cNvPr>
          <p:cNvSpPr/>
          <p:nvPr/>
        </p:nvSpPr>
        <p:spPr>
          <a:xfrm>
            <a:off x="4957764" y="1600200"/>
            <a:ext cx="300037" cy="1720174"/>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22532" name="TextBox 4"/>
          <p:cNvSpPr txBox="1">
            <a:spLocks noChangeArrowheads="1"/>
          </p:cNvSpPr>
          <p:nvPr/>
        </p:nvSpPr>
        <p:spPr bwMode="auto">
          <a:xfrm>
            <a:off x="5181600" y="1828800"/>
            <a:ext cx="3136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r>
              <a:rPr lang="en-IN" altLang="en-US" sz="2000" b="1" dirty="0"/>
              <a:t>Will be handled by TEC</a:t>
            </a:r>
          </a:p>
        </p:txBody>
      </p:sp>
      <p:sp>
        <p:nvSpPr>
          <p:cNvPr id="22533" name="TextBox 8"/>
          <p:cNvSpPr txBox="1">
            <a:spLocks noChangeArrowheads="1"/>
          </p:cNvSpPr>
          <p:nvPr/>
        </p:nvSpPr>
        <p:spPr bwMode="auto">
          <a:xfrm>
            <a:off x="3035030" y="228600"/>
            <a:ext cx="371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r>
              <a:rPr lang="en-IN" altLang="en-US" sz="3200" dirty="0">
                <a:solidFill>
                  <a:srgbClr val="002060"/>
                </a:solidFill>
              </a:rPr>
              <a:t>MTCTE </a:t>
            </a:r>
            <a:r>
              <a:rPr lang="en-IN" altLang="en-US" sz="3200" dirty="0" smtClean="0">
                <a:solidFill>
                  <a:srgbClr val="002060"/>
                </a:solidFill>
              </a:rPr>
              <a:t>SCHEME</a:t>
            </a:r>
            <a:endParaRPr lang="en-US" altLang="en-US" sz="3200" dirty="0">
              <a:solidFill>
                <a:srgbClr val="002060"/>
              </a:solidFill>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0818" y="104117"/>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4438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a:xfrm>
            <a:off x="766863" y="289602"/>
            <a:ext cx="6858000" cy="708422"/>
          </a:xfrm>
        </p:spPr>
        <p:txBody>
          <a:bodyPr>
            <a:normAutofit fontScale="90000"/>
          </a:bodyPr>
          <a:lstStyle/>
          <a:p>
            <a:pPr algn="ctr" eaLnBrk="1" hangingPunct="1"/>
            <a:r>
              <a:rPr lang="en-IN" altLang="en-US" sz="2800" dirty="0">
                <a:solidFill>
                  <a:srgbClr val="002060"/>
                </a:solidFill>
                <a:latin typeface="Arial" pitchFamily="34" charset="0"/>
              </a:rPr>
              <a:t>Communication Security Certification Scheme (</a:t>
            </a:r>
            <a:r>
              <a:rPr lang="en-IN" altLang="en-US" sz="2800" dirty="0" err="1">
                <a:solidFill>
                  <a:srgbClr val="002060"/>
                </a:solidFill>
                <a:latin typeface="Arial" pitchFamily="34" charset="0"/>
              </a:rPr>
              <a:t>ComSeC</a:t>
            </a:r>
            <a:r>
              <a:rPr lang="en-IN" altLang="en-US" sz="2800" dirty="0">
                <a:solidFill>
                  <a:srgbClr val="002060"/>
                </a:solidFill>
                <a:latin typeface="Arial" pitchFamily="34" charset="0"/>
              </a:rPr>
              <a:t>)</a:t>
            </a:r>
          </a:p>
        </p:txBody>
      </p:sp>
      <p:sp>
        <p:nvSpPr>
          <p:cNvPr id="3" name="TextBox 2">
            <a:extLst>
              <a:ext uri="{FF2B5EF4-FFF2-40B4-BE49-F238E27FC236}">
                <a16:creationId xmlns:a16="http://schemas.microsoft.com/office/drawing/2014/main" xmlns="" id="{B3F44BFC-9A41-46D8-91FD-1F230F0B3976}"/>
              </a:ext>
            </a:extLst>
          </p:cNvPr>
          <p:cNvSpPr txBox="1"/>
          <p:nvPr/>
        </p:nvSpPr>
        <p:spPr>
          <a:xfrm>
            <a:off x="181583" y="1350163"/>
            <a:ext cx="8495489" cy="3724096"/>
          </a:xfrm>
          <a:prstGeom prst="rect">
            <a:avLst/>
          </a:prstGeom>
          <a:noFill/>
        </p:spPr>
        <p:txBody>
          <a:bodyPr wrap="square">
            <a:spAutoFit/>
          </a:bodyPr>
          <a:lstStyle/>
          <a:p>
            <a:pPr algn="just">
              <a:defRPr/>
            </a:pPr>
            <a:r>
              <a:rPr lang="en-IN" sz="1600" noProof="1">
                <a:latin typeface="Arial" pitchFamily="34" charset="0"/>
                <a:cs typeface="Arial" pitchFamily="34" charset="0"/>
              </a:rPr>
              <a:t>Mandatory testing and certification in respect of Security requirements is being implemented through a Scheme titled ‘Communication Security Certification Scheme’ (ComSeC).</a:t>
            </a:r>
          </a:p>
          <a:p>
            <a:pPr algn="just">
              <a:buFont typeface="Arial" panose="020B0604020202020204" pitchFamily="34" charset="0"/>
              <a:buChar char="•"/>
              <a:defRPr/>
            </a:pPr>
            <a:endParaRPr lang="en-IN" sz="1600" noProof="1">
              <a:latin typeface="Arial" pitchFamily="34" charset="0"/>
              <a:cs typeface="Arial" pitchFamily="34" charset="0"/>
            </a:endParaRPr>
          </a:p>
          <a:p>
            <a:pPr algn="ctr">
              <a:defRPr/>
            </a:pPr>
            <a:r>
              <a:rPr lang="en-IN" sz="1600" noProof="1">
                <a:latin typeface="Arial" pitchFamily="34" charset="0"/>
                <a:cs typeface="Arial" pitchFamily="34" charset="0"/>
              </a:rPr>
              <a:t> </a:t>
            </a:r>
            <a:endParaRPr lang="en-IN" sz="1600" noProof="1" smtClean="0">
              <a:latin typeface="Arial" pitchFamily="34" charset="0"/>
              <a:cs typeface="Arial" pitchFamily="34" charset="0"/>
            </a:endParaRPr>
          </a:p>
          <a:p>
            <a:pPr algn="ctr">
              <a:defRPr/>
            </a:pPr>
            <a:r>
              <a:rPr lang="en-IN" sz="2000" b="1" noProof="1" smtClean="0">
                <a:latin typeface="Arial" pitchFamily="34" charset="0"/>
                <a:cs typeface="Arial" pitchFamily="34" charset="0"/>
              </a:rPr>
              <a:t>Objectives </a:t>
            </a:r>
            <a:r>
              <a:rPr lang="en-IN" sz="2000" b="1" noProof="1">
                <a:latin typeface="Arial" pitchFamily="34" charset="0"/>
                <a:cs typeface="Arial" pitchFamily="34" charset="0"/>
              </a:rPr>
              <a:t>of the scheme</a:t>
            </a:r>
          </a:p>
          <a:p>
            <a:pPr algn="ctr">
              <a:defRPr/>
            </a:pPr>
            <a:endParaRPr lang="en-IN" sz="1600" noProof="1">
              <a:latin typeface="Arial" pitchFamily="34" charset="0"/>
              <a:cs typeface="Arial" pitchFamily="34" charset="0"/>
            </a:endParaRPr>
          </a:p>
          <a:p>
            <a:pPr marL="800100" lvl="1" indent="-342900" algn="just">
              <a:buFont typeface="Wingdings" pitchFamily="2" charset="2"/>
              <a:buChar char="§"/>
              <a:defRPr/>
            </a:pPr>
            <a:r>
              <a:rPr lang="en-IN" sz="1600" noProof="1">
                <a:latin typeface="Arial" pitchFamily="34" charset="0"/>
                <a:cs typeface="Arial" pitchFamily="34" charset="0"/>
              </a:rPr>
              <a:t>To develop country specific security standards, processes and specifications</a:t>
            </a:r>
          </a:p>
          <a:p>
            <a:pPr marL="800100" lvl="1" indent="-342900" algn="just">
              <a:buFont typeface="Wingdings" pitchFamily="2" charset="2"/>
              <a:buChar char="§"/>
              <a:defRPr/>
            </a:pPr>
            <a:endParaRPr lang="en-US" sz="1600" noProof="1">
              <a:latin typeface="Arial" pitchFamily="34" charset="0"/>
              <a:cs typeface="Arial" pitchFamily="34" charset="0"/>
            </a:endParaRPr>
          </a:p>
          <a:p>
            <a:pPr marL="800100" lvl="1" indent="-342900" algn="just">
              <a:buFont typeface="Wingdings" pitchFamily="2" charset="2"/>
              <a:buChar char="§"/>
              <a:defRPr/>
            </a:pPr>
            <a:r>
              <a:rPr lang="en-IN" sz="1600" noProof="1">
                <a:latin typeface="Arial" pitchFamily="34" charset="0"/>
                <a:cs typeface="Arial" pitchFamily="34" charset="0"/>
              </a:rPr>
              <a:t>To develop testing and certification eco-system.</a:t>
            </a:r>
          </a:p>
          <a:p>
            <a:pPr marL="800100" lvl="1" indent="-342900" algn="just">
              <a:buFont typeface="Wingdings" pitchFamily="2" charset="2"/>
              <a:buChar char="§"/>
              <a:defRPr/>
            </a:pPr>
            <a:endParaRPr lang="en-US" sz="1600" noProof="1">
              <a:latin typeface="Arial" pitchFamily="34" charset="0"/>
              <a:cs typeface="Arial" pitchFamily="34" charset="0"/>
            </a:endParaRPr>
          </a:p>
          <a:p>
            <a:pPr marL="800100" lvl="1" indent="-342900" algn="just">
              <a:buFont typeface="Wingdings" pitchFamily="2" charset="2"/>
              <a:buChar char="§"/>
              <a:defRPr/>
            </a:pPr>
            <a:r>
              <a:rPr lang="en-IN" sz="1600" noProof="1">
                <a:latin typeface="Arial" pitchFamily="34" charset="0"/>
                <a:cs typeface="Arial" pitchFamily="34" charset="0"/>
              </a:rPr>
              <a:t>To ensure Telecom network elements meet security assurance requirements.</a:t>
            </a:r>
          </a:p>
          <a:p>
            <a:pPr marL="800100" lvl="1" indent="-342900" algn="just">
              <a:buFont typeface="Wingdings" pitchFamily="2" charset="2"/>
              <a:buChar char="§"/>
              <a:defRPr/>
            </a:pPr>
            <a:endParaRPr lang="en-US" sz="1600" noProof="1">
              <a:latin typeface="Arial" pitchFamily="34" charset="0"/>
              <a:cs typeface="Arial" pitchFamily="34" charset="0"/>
            </a:endParaRPr>
          </a:p>
          <a:p>
            <a:pPr marL="800100" lvl="1" indent="-342900" algn="just">
              <a:buFont typeface="Wingdings" pitchFamily="2" charset="2"/>
              <a:buChar char="§"/>
              <a:defRPr/>
            </a:pPr>
            <a:r>
              <a:rPr lang="en-IN" sz="1600" noProof="1">
                <a:latin typeface="Arial" pitchFamily="34" charset="0"/>
                <a:cs typeface="Arial" pitchFamily="34" charset="0"/>
              </a:rPr>
              <a:t>To ensure compliance of regulatory requirements pertaining to security testing</a:t>
            </a:r>
            <a:endParaRPr lang="en-US" sz="1600" noProof="1">
              <a:latin typeface="Arial" pitchFamily="34" charset="0"/>
              <a:cs typeface="Arial" pitchFamily="34" charset="0"/>
            </a:endParaRPr>
          </a:p>
          <a:p>
            <a:pPr marL="342900" indent="-342900">
              <a:defRPr/>
            </a:pPr>
            <a:endParaRPr lang="en-US" sz="2400" noProof="1"/>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8393" y="110603"/>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410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p:cNvSpPr txBox="1">
            <a:spLocks noChangeArrowheads="1"/>
          </p:cNvSpPr>
          <p:nvPr/>
        </p:nvSpPr>
        <p:spPr bwMode="auto">
          <a:xfrm>
            <a:off x="609600" y="1001316"/>
            <a:ext cx="7924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itchFamily="34" charset="0"/>
              </a:defRPr>
            </a:lvl1pPr>
            <a:lvl2pPr marL="800100" indent="-34290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just">
              <a:buFont typeface="Wingdings" pitchFamily="2" charset="2"/>
              <a:buChar char="§"/>
            </a:pPr>
            <a:r>
              <a:rPr lang="en-IN" altLang="en-US" sz="1600" dirty="0"/>
              <a:t>The scope of certification covers all types of telecom equipment to be sold in India and to be connected to Indian telecom network, after the date of effect of this scheme, for which ITSAR is available and is in force.</a:t>
            </a:r>
          </a:p>
          <a:p>
            <a:pPr algn="just">
              <a:buFont typeface="Wingdings" pitchFamily="2" charset="2"/>
              <a:buChar char="§"/>
            </a:pPr>
            <a:endParaRPr lang="en-IN" altLang="en-US" sz="1600" dirty="0"/>
          </a:p>
          <a:p>
            <a:pPr algn="just">
              <a:buFont typeface="Wingdings" pitchFamily="2" charset="2"/>
              <a:buChar char="§"/>
            </a:pPr>
            <a:r>
              <a:rPr lang="en-IN" altLang="en-US" sz="1600" dirty="0"/>
              <a:t>National Centre for Communication Security (NCCS) is responsible for implementation of this scheme. </a:t>
            </a:r>
          </a:p>
          <a:p>
            <a:pPr algn="just">
              <a:buFont typeface="Wingdings" pitchFamily="2" charset="2"/>
              <a:buChar char="§"/>
            </a:pPr>
            <a:endParaRPr lang="en-IN" altLang="en-US" sz="1600" dirty="0"/>
          </a:p>
          <a:p>
            <a:pPr algn="just">
              <a:buFont typeface="Wingdings" pitchFamily="2" charset="2"/>
              <a:buChar char="§"/>
            </a:pPr>
            <a:r>
              <a:rPr lang="en-IN" altLang="en-US" sz="1600" dirty="0"/>
              <a:t>NCCS is headed by </a:t>
            </a:r>
            <a:r>
              <a:rPr lang="en-IN" altLang="en-US" sz="1600" dirty="0" err="1"/>
              <a:t>Sr.DDG</a:t>
            </a:r>
            <a:r>
              <a:rPr lang="en-IN" altLang="en-US" sz="1600" dirty="0"/>
              <a:t> who is also the </a:t>
            </a:r>
            <a:r>
              <a:rPr lang="en-IN" altLang="en-US" sz="1600" b="1" dirty="0"/>
              <a:t>Scheme Controller</a:t>
            </a:r>
          </a:p>
          <a:p>
            <a:pPr algn="just">
              <a:buFont typeface="Wingdings" pitchFamily="2" charset="2"/>
              <a:buChar char="§"/>
            </a:pPr>
            <a:endParaRPr lang="en-IN" altLang="en-US" sz="1600" b="1" dirty="0"/>
          </a:p>
          <a:p>
            <a:pPr algn="just">
              <a:buFont typeface="Wingdings" pitchFamily="2" charset="2"/>
              <a:buChar char="§"/>
            </a:pPr>
            <a:r>
              <a:rPr lang="en-IN" altLang="en-US" sz="1600" dirty="0" err="1"/>
              <a:t>Sr.DDG</a:t>
            </a:r>
            <a:r>
              <a:rPr lang="en-IN" altLang="en-US" sz="1600" dirty="0"/>
              <a:t>/ Scheme Controller is assisted by three divisions each headed by a DDG-</a:t>
            </a:r>
          </a:p>
          <a:p>
            <a:pPr algn="just">
              <a:buFont typeface="Wingdings" pitchFamily="2" charset="2"/>
              <a:buChar char="§"/>
            </a:pPr>
            <a:endParaRPr lang="en-IN" altLang="en-US" sz="1600" dirty="0"/>
          </a:p>
          <a:p>
            <a:pPr lvl="1" algn="just">
              <a:buFont typeface="Arial" pitchFamily="34" charset="0"/>
              <a:buChar char="•"/>
            </a:pPr>
            <a:r>
              <a:rPr lang="en-IN" altLang="en-US" sz="1600" dirty="0"/>
              <a:t>Security Assurance Standards (SAS) Division </a:t>
            </a:r>
          </a:p>
          <a:p>
            <a:pPr lvl="1" algn="just">
              <a:buFont typeface="Arial" pitchFamily="34" charset="0"/>
              <a:buChar char="•"/>
            </a:pPr>
            <a:r>
              <a:rPr lang="en-IN" altLang="en-US" sz="1600" dirty="0"/>
              <a:t>Security Lab Recognition/Designation (SLR) Division </a:t>
            </a:r>
          </a:p>
          <a:p>
            <a:pPr lvl="1" algn="just">
              <a:buFont typeface="Arial" pitchFamily="34" charset="0"/>
              <a:buChar char="•"/>
            </a:pPr>
            <a:r>
              <a:rPr lang="en-IN" altLang="en-US" sz="1600" dirty="0"/>
              <a:t>Security Certification (SC) Division </a:t>
            </a:r>
          </a:p>
          <a:p>
            <a:pPr algn="just">
              <a:buFont typeface="Arial" pitchFamily="34" charset="0"/>
              <a:buNone/>
            </a:pPr>
            <a:r>
              <a:rPr lang="en-IN" altLang="en-US" sz="1600" dirty="0"/>
              <a:t> </a:t>
            </a:r>
            <a:r>
              <a:rPr lang="en-US" altLang="en-US" sz="1600" dirty="0"/>
              <a:t>                                                                                                                        </a:t>
            </a:r>
          </a:p>
          <a:p>
            <a:pPr algn="just">
              <a:buClr>
                <a:srgbClr val="C00000"/>
              </a:buClr>
            </a:pPr>
            <a:r>
              <a:rPr lang="en-US" altLang="en-US" sz="1600" dirty="0"/>
              <a:t>							</a:t>
            </a:r>
          </a:p>
        </p:txBody>
      </p:sp>
      <p:sp>
        <p:nvSpPr>
          <p:cNvPr id="25603" name="Title 1"/>
          <p:cNvSpPr>
            <a:spLocks noGrp="1" noChangeArrowheads="1"/>
          </p:cNvSpPr>
          <p:nvPr/>
        </p:nvSpPr>
        <p:spPr bwMode="auto">
          <a:xfrm>
            <a:off x="389107" y="196454"/>
            <a:ext cx="7175770" cy="55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p>
            <a:pPr algn="ctr" eaLnBrk="1" hangingPunct="1"/>
            <a:r>
              <a:rPr lang="en-IN" altLang="en-US" sz="2400" dirty="0">
                <a:solidFill>
                  <a:srgbClr val="002060"/>
                </a:solidFill>
              </a:rPr>
              <a:t>Communication Security Certification Scheme (</a:t>
            </a:r>
            <a:r>
              <a:rPr lang="en-IN" altLang="en-US" sz="2400" dirty="0" err="1">
                <a:solidFill>
                  <a:srgbClr val="002060"/>
                </a:solidFill>
              </a:rPr>
              <a:t>ComSeC</a:t>
            </a:r>
            <a:r>
              <a:rPr lang="en-IN" altLang="en-US" sz="2400" dirty="0">
                <a:solidFill>
                  <a:srgbClr val="002060"/>
                </a:solidFill>
              </a:rPr>
              <a:t>)</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3243" y="104117"/>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25906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Content Placeholder 4">
            <a:extLst>
              <a:ext uri="{FF2B5EF4-FFF2-40B4-BE49-F238E27FC236}">
                <a16:creationId xmlns:a16="http://schemas.microsoft.com/office/drawing/2014/main" xmlns="" id="{7DC9E9BE-FD5F-4E77-BF1A-D2111177ECB8}"/>
              </a:ext>
            </a:extLst>
          </p:cNvPr>
          <p:cNvSpPr>
            <a:spLocks noGrp="1"/>
          </p:cNvSpPr>
          <p:nvPr>
            <p:ph sz="quarter" idx="1"/>
          </p:nvPr>
        </p:nvSpPr>
        <p:spPr>
          <a:xfrm>
            <a:off x="376135" y="1101785"/>
            <a:ext cx="8372273" cy="3930658"/>
          </a:xfrm>
        </p:spPr>
        <p:txBody>
          <a:bodyPr>
            <a:normAutofit fontScale="25000" lnSpcReduction="20000"/>
          </a:bodyPr>
          <a:lstStyle/>
          <a:p>
            <a:pPr marL="0" indent="0">
              <a:buFont typeface="Wingdings 2" pitchFamily="18" charset="2"/>
              <a:buNone/>
              <a:defRPr/>
            </a:pPr>
            <a:r>
              <a:rPr lang="en-IN" altLang="en-US" sz="6200" dirty="0">
                <a:latin typeface="Arial" panose="020B0604020202020204" pitchFamily="34" charset="0"/>
                <a:cs typeface="Arial" panose="020B0604020202020204" pitchFamily="34" charset="0"/>
              </a:rPr>
              <a:t>Scheme provides for</a:t>
            </a:r>
            <a:r>
              <a:rPr lang="en-IN" altLang="en-US" sz="6200" dirty="0" smtClean="0">
                <a:latin typeface="Arial" panose="020B0604020202020204" pitchFamily="34" charset="0"/>
                <a:cs typeface="Arial" panose="020B0604020202020204" pitchFamily="34" charset="0"/>
              </a:rPr>
              <a:t>:</a:t>
            </a:r>
          </a:p>
          <a:p>
            <a:pPr marL="0" indent="0">
              <a:buFont typeface="Wingdings 2" pitchFamily="18" charset="2"/>
              <a:buNone/>
              <a:defRPr/>
            </a:pPr>
            <a:endParaRPr lang="en-IN" altLang="en-US" sz="2300" dirty="0">
              <a:latin typeface="Arial" panose="020B0604020202020204" pitchFamily="34" charset="0"/>
              <a:cs typeface="Arial" panose="020B0604020202020204" pitchFamily="34" charset="0"/>
            </a:endParaRPr>
          </a:p>
          <a:p>
            <a:pPr algn="just">
              <a:lnSpc>
                <a:spcPct val="170000"/>
              </a:lnSpc>
              <a:defRPr/>
            </a:pPr>
            <a:r>
              <a:rPr lang="en-IN" altLang="en-US" sz="5600" dirty="0">
                <a:latin typeface="Arial" panose="020B0604020202020204" pitchFamily="34" charset="0"/>
                <a:cs typeface="Arial" panose="020B0604020202020204" pitchFamily="34" charset="0"/>
              </a:rPr>
              <a:t>Preparation and publication of various process documents for the three division of NCCS to carry out their tasks.</a:t>
            </a:r>
          </a:p>
          <a:p>
            <a:pPr algn="just">
              <a:defRPr/>
            </a:pPr>
            <a:endParaRPr lang="en-IN" altLang="en-US" sz="5600" dirty="0">
              <a:latin typeface="Arial" panose="020B0604020202020204" pitchFamily="34" charset="0"/>
              <a:cs typeface="Arial" panose="020B0604020202020204" pitchFamily="34" charset="0"/>
            </a:endParaRPr>
          </a:p>
          <a:p>
            <a:pPr algn="just">
              <a:lnSpc>
                <a:spcPct val="170000"/>
              </a:lnSpc>
              <a:defRPr/>
            </a:pPr>
            <a:r>
              <a:rPr lang="en-IN" altLang="en-US" sz="5600" dirty="0">
                <a:latin typeface="Arial" panose="020B0604020202020204" pitchFamily="34" charset="0"/>
                <a:cs typeface="Arial" panose="020B0604020202020204" pitchFamily="34" charset="0"/>
              </a:rPr>
              <a:t>Preparation and publication of</a:t>
            </a:r>
            <a:r>
              <a:rPr lang="en-US" altLang="en-US" sz="5600" dirty="0">
                <a:latin typeface="Arial" panose="020B0604020202020204" pitchFamily="34" charset="0"/>
                <a:cs typeface="Arial" panose="020B0604020202020204" pitchFamily="34" charset="0"/>
              </a:rPr>
              <a:t> ITSAR</a:t>
            </a:r>
            <a:r>
              <a:rPr lang="en-IN" altLang="en-US" sz="5600" dirty="0">
                <a:latin typeface="Arial" panose="020B0604020202020204" pitchFamily="34" charset="0"/>
                <a:cs typeface="Arial" panose="020B0604020202020204" pitchFamily="34" charset="0"/>
              </a:rPr>
              <a:t>s</a:t>
            </a:r>
            <a:r>
              <a:rPr lang="en-US" altLang="en-US" sz="5600" dirty="0">
                <a:latin typeface="Arial" panose="020B0604020202020204" pitchFamily="34" charset="0"/>
                <a:cs typeface="Arial" panose="020B0604020202020204" pitchFamily="34" charset="0"/>
              </a:rPr>
              <a:t> based on country specific security requirements, International Standards and consultations with stakeholders such as OEMs, TSTLs, TSPs, Academic institutes, Industry and Government bodies.</a:t>
            </a:r>
          </a:p>
          <a:p>
            <a:pPr algn="just">
              <a:defRPr/>
            </a:pPr>
            <a:endParaRPr lang="en-US" altLang="en-US" sz="5600" dirty="0">
              <a:latin typeface="Arial" panose="020B0604020202020204" pitchFamily="34" charset="0"/>
              <a:cs typeface="Arial" panose="020B0604020202020204" pitchFamily="34" charset="0"/>
            </a:endParaRPr>
          </a:p>
          <a:p>
            <a:pPr algn="just">
              <a:lnSpc>
                <a:spcPct val="170000"/>
              </a:lnSpc>
              <a:defRPr/>
            </a:pPr>
            <a:r>
              <a:rPr lang="en-IN" altLang="en-US" sz="5600" dirty="0">
                <a:latin typeface="Arial" panose="020B0604020202020204" pitchFamily="34" charset="0"/>
                <a:cs typeface="Arial" panose="020B0604020202020204" pitchFamily="34" charset="0"/>
              </a:rPr>
              <a:t>Designation of Labs as TSTLs after satisfactory evaluation of their a</a:t>
            </a:r>
            <a:r>
              <a:rPr lang="en-US" altLang="en-US" sz="5600" dirty="0">
                <a:latin typeface="Arial" panose="020B0604020202020204" pitchFamily="34" charset="0"/>
                <a:cs typeface="Arial" panose="020B0604020202020204" pitchFamily="34" charset="0"/>
              </a:rPr>
              <a:t>pplication</a:t>
            </a:r>
            <a:r>
              <a:rPr lang="en-IN" altLang="en-US" sz="5600" dirty="0">
                <a:latin typeface="Arial" panose="020B0604020202020204" pitchFamily="34" charset="0"/>
                <a:cs typeface="Arial" panose="020B0604020202020204" pitchFamily="34" charset="0"/>
              </a:rPr>
              <a:t> and</a:t>
            </a:r>
            <a:r>
              <a:rPr lang="en-US" altLang="en-US" sz="5600" dirty="0">
                <a:latin typeface="Arial" panose="020B0604020202020204" pitchFamily="34" charset="0"/>
                <a:cs typeface="Arial" panose="020B0604020202020204" pitchFamily="34" charset="0"/>
              </a:rPr>
              <a:t> competency of the lab to perform the security testing as per ITSAR</a:t>
            </a:r>
            <a:r>
              <a:rPr lang="en-IN" altLang="en-US" sz="5600" dirty="0">
                <a:latin typeface="Arial" panose="020B0604020202020204" pitchFamily="34" charset="0"/>
                <a:cs typeface="Arial" panose="020B0604020202020204" pitchFamily="34" charset="0"/>
              </a:rPr>
              <a:t>. The labs from private and public sector can be</a:t>
            </a:r>
            <a:r>
              <a:rPr lang="en-US" altLang="en-US" sz="5600" dirty="0">
                <a:latin typeface="Arial" panose="020B0604020202020204" pitchFamily="34" charset="0"/>
                <a:cs typeface="Arial" panose="020B0604020202020204" pitchFamily="34" charset="0"/>
              </a:rPr>
              <a:t> designated as TSTLs . </a:t>
            </a:r>
          </a:p>
          <a:p>
            <a:pPr algn="just">
              <a:lnSpc>
                <a:spcPct val="170000"/>
              </a:lnSpc>
              <a:defRPr/>
            </a:pPr>
            <a:endParaRPr lang="en-US" altLang="en-US" sz="5600" dirty="0">
              <a:latin typeface="Arial" panose="020B0604020202020204" pitchFamily="34" charset="0"/>
              <a:cs typeface="Arial" panose="020B0604020202020204" pitchFamily="34" charset="0"/>
            </a:endParaRPr>
          </a:p>
          <a:p>
            <a:pPr algn="just">
              <a:defRPr/>
            </a:pPr>
            <a:r>
              <a:rPr lang="en-US" altLang="en-US" sz="5600" dirty="0">
                <a:latin typeface="Arial" panose="020B0604020202020204" pitchFamily="34" charset="0"/>
                <a:cs typeface="Arial" panose="020B0604020202020204" pitchFamily="34" charset="0"/>
              </a:rPr>
              <a:t>The designation is </a:t>
            </a:r>
            <a:r>
              <a:rPr lang="en-IN" altLang="en-US" sz="5600" dirty="0">
                <a:latin typeface="Arial" panose="020B0604020202020204" pitchFamily="34" charset="0"/>
                <a:cs typeface="Arial" panose="020B0604020202020204" pitchFamily="34" charset="0"/>
              </a:rPr>
              <a:t>valid for a period of 3 years</a:t>
            </a:r>
            <a:r>
              <a:rPr lang="en-IN" altLang="en-US" sz="5600" dirty="0" smtClean="0">
                <a:latin typeface="Arial" panose="020B0604020202020204" pitchFamily="34" charset="0"/>
                <a:cs typeface="Arial" panose="020B0604020202020204" pitchFamily="34" charset="0"/>
              </a:rPr>
              <a:t>.</a:t>
            </a:r>
            <a:r>
              <a:rPr lang="en-US" altLang="en-US" sz="5600" dirty="0">
                <a:latin typeface="Arial" panose="020B0604020202020204" pitchFamily="34" charset="0"/>
                <a:cs typeface="Arial" panose="020B0604020202020204" pitchFamily="34" charset="0"/>
              </a:rPr>
              <a:t>	</a:t>
            </a:r>
            <a:r>
              <a:rPr lang="en-US" altLang="en-US" sz="3800" dirty="0">
                <a:latin typeface="Arial" panose="020B0604020202020204" pitchFamily="34" charset="0"/>
                <a:cs typeface="Arial" panose="020B0604020202020204" pitchFamily="34" charset="0"/>
              </a:rPr>
              <a:t>		</a:t>
            </a:r>
            <a:r>
              <a:rPr lang="en-US" altLang="en-US" sz="2200" dirty="0">
                <a:latin typeface="Arial" panose="020B0604020202020204" pitchFamily="34" charset="0"/>
                <a:cs typeface="Arial" panose="020B0604020202020204" pitchFamily="34" charset="0"/>
              </a:rPr>
              <a:t>		</a:t>
            </a:r>
            <a:endParaRPr lang="en-US" altLang="en-US" sz="1600" dirty="0">
              <a:latin typeface="Arial" panose="020B0604020202020204" pitchFamily="34" charset="0"/>
              <a:cs typeface="Arial" panose="020B0604020202020204" pitchFamily="34" charset="0"/>
            </a:endParaRPr>
          </a:p>
        </p:txBody>
      </p:sp>
      <p:sp>
        <p:nvSpPr>
          <p:cNvPr id="26627" name="Title 1"/>
          <p:cNvSpPr>
            <a:spLocks noGrp="1" noChangeArrowheads="1"/>
          </p:cNvSpPr>
          <p:nvPr/>
        </p:nvSpPr>
        <p:spPr bwMode="auto">
          <a:xfrm>
            <a:off x="291829" y="196454"/>
            <a:ext cx="7354111" cy="50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p>
            <a:pPr algn="ctr" eaLnBrk="1" hangingPunct="1"/>
            <a:r>
              <a:rPr lang="en-IN" altLang="en-US" sz="2400" dirty="0">
                <a:solidFill>
                  <a:srgbClr val="002060"/>
                </a:solidFill>
              </a:rPr>
              <a:t>Communication Security Certification Scheme (</a:t>
            </a:r>
            <a:r>
              <a:rPr lang="en-IN" altLang="en-US" sz="2400" dirty="0" err="1">
                <a:solidFill>
                  <a:srgbClr val="002060"/>
                </a:solidFill>
              </a:rPr>
              <a:t>ComSeC</a:t>
            </a:r>
            <a:r>
              <a:rPr lang="en-IN" altLang="en-US" sz="2400" dirty="0">
                <a:solidFill>
                  <a:srgbClr val="002060"/>
                </a:solidFill>
              </a:rPr>
              <a:t>)</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8937" y="186904"/>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8887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Content Placeholder 4">
            <a:extLst>
              <a:ext uri="{FF2B5EF4-FFF2-40B4-BE49-F238E27FC236}">
                <a16:creationId xmlns:a16="http://schemas.microsoft.com/office/drawing/2014/main" xmlns="" id="{F2E08A3F-4BF1-4E4B-945C-94AA8E931867}"/>
              </a:ext>
            </a:extLst>
          </p:cNvPr>
          <p:cNvSpPr>
            <a:spLocks noGrp="1"/>
          </p:cNvSpPr>
          <p:nvPr>
            <p:ph sz="quarter" idx="1"/>
          </p:nvPr>
        </p:nvSpPr>
        <p:spPr>
          <a:xfrm>
            <a:off x="533506" y="1016534"/>
            <a:ext cx="7924800" cy="3588544"/>
          </a:xfrm>
        </p:spPr>
        <p:txBody>
          <a:bodyPr>
            <a:normAutofit fontScale="47500" lnSpcReduction="20000"/>
          </a:bodyPr>
          <a:lstStyle/>
          <a:p>
            <a:pPr marL="0" indent="0">
              <a:buFont typeface="Wingdings 2" pitchFamily="18" charset="2"/>
              <a:buNone/>
              <a:defRPr/>
            </a:pPr>
            <a:r>
              <a:rPr lang="en-IN" altLang="en-US" sz="3800" dirty="0">
                <a:latin typeface="Arial" panose="020B0604020202020204" pitchFamily="34" charset="0"/>
                <a:cs typeface="Arial" panose="020B0604020202020204" pitchFamily="34" charset="0"/>
              </a:rPr>
              <a:t>Scheme </a:t>
            </a:r>
            <a:r>
              <a:rPr lang="en-IN" altLang="en-US" sz="3800" dirty="0" smtClean="0">
                <a:latin typeface="Arial" panose="020B0604020202020204" pitchFamily="34" charset="0"/>
                <a:cs typeface="Arial" panose="020B0604020202020204" pitchFamily="34" charset="0"/>
              </a:rPr>
              <a:t>also provides </a:t>
            </a:r>
            <a:r>
              <a:rPr lang="en-IN" altLang="en-US" sz="3800" dirty="0">
                <a:latin typeface="Arial" panose="020B0604020202020204" pitchFamily="34" charset="0"/>
                <a:cs typeface="Arial" panose="020B0604020202020204" pitchFamily="34" charset="0"/>
              </a:rPr>
              <a:t>for:</a:t>
            </a:r>
          </a:p>
          <a:p>
            <a:pPr algn="just">
              <a:lnSpc>
                <a:spcPct val="170000"/>
              </a:lnSpc>
              <a:defRPr/>
            </a:pPr>
            <a:r>
              <a:rPr lang="en-IN" altLang="en-US" sz="2900" dirty="0">
                <a:latin typeface="Arial" panose="020B0604020202020204" pitchFamily="34" charset="0"/>
                <a:cs typeface="Arial" panose="020B0604020202020204" pitchFamily="34" charset="0"/>
              </a:rPr>
              <a:t>Issue of Security Certificate for a Telecom equipment after evaluation of test results submitted by TSTL chosen by the applicant viz., OEM, TSP, Importer etc.  Certificate is valid for 10 years or till the equipment is modified, whichever is earlier.</a:t>
            </a:r>
          </a:p>
          <a:p>
            <a:pPr algn="just">
              <a:defRPr/>
            </a:pPr>
            <a:endParaRPr lang="en-IN" altLang="en-US" sz="2900" dirty="0">
              <a:latin typeface="Arial" panose="020B0604020202020204" pitchFamily="34" charset="0"/>
              <a:cs typeface="Arial" panose="020B0604020202020204" pitchFamily="34" charset="0"/>
            </a:endParaRPr>
          </a:p>
          <a:p>
            <a:pPr algn="just">
              <a:defRPr/>
            </a:pPr>
            <a:r>
              <a:rPr lang="en-IN" altLang="en-US" sz="2900" dirty="0">
                <a:latin typeface="Arial" panose="020B0604020202020204" pitchFamily="34" charset="0"/>
                <a:cs typeface="Arial" panose="020B0604020202020204" pitchFamily="34" charset="0"/>
              </a:rPr>
              <a:t>Renewal and modification of certificates issued to TSTLs and the equipment.</a:t>
            </a:r>
          </a:p>
          <a:p>
            <a:pPr algn="just">
              <a:defRPr/>
            </a:pPr>
            <a:endParaRPr lang="en-IN" altLang="en-US" sz="2900" dirty="0">
              <a:latin typeface="Arial" panose="020B0604020202020204" pitchFamily="34" charset="0"/>
              <a:cs typeface="Arial" panose="020B0604020202020204" pitchFamily="34" charset="0"/>
            </a:endParaRPr>
          </a:p>
          <a:p>
            <a:pPr algn="just">
              <a:lnSpc>
                <a:spcPct val="170000"/>
              </a:lnSpc>
              <a:defRPr/>
            </a:pPr>
            <a:r>
              <a:rPr lang="en-IN" altLang="en-US" sz="2900" dirty="0">
                <a:latin typeface="Arial" panose="020B0604020202020204" pitchFamily="34" charset="0"/>
                <a:cs typeface="Arial" panose="020B0604020202020204" pitchFamily="34" charset="0"/>
              </a:rPr>
              <a:t>Issue of temporary certificates to facilitate quick deployment of software patches like updates and upgrades.</a:t>
            </a:r>
          </a:p>
          <a:p>
            <a:pPr algn="just">
              <a:defRPr/>
            </a:pPr>
            <a:endParaRPr lang="en-IN" altLang="en-US" sz="2900" dirty="0">
              <a:latin typeface="Arial" panose="020B0604020202020204" pitchFamily="34" charset="0"/>
              <a:cs typeface="Arial" panose="020B0604020202020204" pitchFamily="34" charset="0"/>
            </a:endParaRPr>
          </a:p>
          <a:p>
            <a:pPr algn="just">
              <a:defRPr/>
            </a:pPr>
            <a:r>
              <a:rPr lang="en-IN" altLang="en-US" sz="2900" dirty="0">
                <a:latin typeface="Arial" panose="020B0604020202020204" pitchFamily="34" charset="0"/>
                <a:cs typeface="Arial" panose="020B0604020202020204" pitchFamily="34" charset="0"/>
              </a:rPr>
              <a:t>Collection of fee for designation of TSTLs and certification of equipment.</a:t>
            </a:r>
            <a:r>
              <a:rPr lang="en-US" altLang="en-US" sz="2900" dirty="0">
                <a:latin typeface="Arial" panose="020B0604020202020204" pitchFamily="34" charset="0"/>
                <a:cs typeface="Arial" panose="020B0604020202020204" pitchFamily="34" charset="0"/>
              </a:rPr>
              <a:t>	</a:t>
            </a:r>
            <a:r>
              <a:rPr lang="en-US" altLang="en-US" sz="2200" dirty="0">
                <a:latin typeface="Arial" panose="020B0604020202020204" pitchFamily="34" charset="0"/>
                <a:cs typeface="Arial" panose="020B0604020202020204" pitchFamily="34" charset="0"/>
              </a:rPr>
              <a:t>			     </a:t>
            </a:r>
            <a:endParaRPr lang="en-US" altLang="en-US" sz="2200" b="1" dirty="0"/>
          </a:p>
        </p:txBody>
      </p:sp>
      <p:sp>
        <p:nvSpPr>
          <p:cNvPr id="28675" name="Title 1"/>
          <p:cNvSpPr>
            <a:spLocks noGrp="1" noChangeArrowheads="1"/>
          </p:cNvSpPr>
          <p:nvPr/>
        </p:nvSpPr>
        <p:spPr bwMode="auto">
          <a:xfrm>
            <a:off x="319391" y="209424"/>
            <a:ext cx="7261698" cy="539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p>
            <a:pPr algn="ctr" eaLnBrk="1" hangingPunct="1"/>
            <a:r>
              <a:rPr lang="en-IN" altLang="en-US" sz="2400" dirty="0">
                <a:solidFill>
                  <a:srgbClr val="002060"/>
                </a:solidFill>
              </a:rPr>
              <a:t>Communication Security Certification Scheme’ (</a:t>
            </a:r>
            <a:r>
              <a:rPr lang="en-IN" altLang="en-US" sz="2400" dirty="0" err="1">
                <a:solidFill>
                  <a:srgbClr val="002060"/>
                </a:solidFill>
              </a:rPr>
              <a:t>ComSeC</a:t>
            </a:r>
            <a:r>
              <a:rPr lang="en-IN" altLang="en-US" sz="2400" dirty="0">
                <a:solidFill>
                  <a:srgbClr val="002060"/>
                </a:solidFill>
              </a:rPr>
              <a:t>)</a:t>
            </a:r>
          </a:p>
        </p:txBody>
      </p:sp>
      <p:sp>
        <p:nvSpPr>
          <p:cNvPr id="28676" name="TextBox 1"/>
          <p:cNvSpPr txBox="1">
            <a:spLocks noChangeArrowheads="1"/>
          </p:cNvSpPr>
          <p:nvPr/>
        </p:nvSpPr>
        <p:spPr bwMode="auto">
          <a:xfrm>
            <a:off x="7848601" y="4800600"/>
            <a:ext cx="936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r>
              <a:rPr lang="en-US" altLang="en-US" sz="1600"/>
              <a:t>Contd…</a:t>
            </a:r>
            <a:endParaRPr lang="en-IN" altLang="en-US" sz="160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0314" y="63687"/>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3860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32372" y="340816"/>
            <a:ext cx="7886700" cy="994172"/>
          </a:xfrm>
        </p:spPr>
        <p:txBody>
          <a:bodyPr/>
          <a:lstStyle/>
          <a:p>
            <a:r>
              <a:rPr lang="en-IN" b="1" dirty="0">
                <a:solidFill>
                  <a:schemeClr val="accent6"/>
                </a:solidFill>
                <a:latin typeface="Arial" pitchFamily="34" charset="0"/>
                <a:cs typeface="Arial" pitchFamily="34" charset="0"/>
              </a:rPr>
              <a:t>Contents</a:t>
            </a:r>
            <a:endParaRPr lang="en-US" b="1" dirty="0">
              <a:solidFill>
                <a:schemeClr val="accent6"/>
              </a:solidFill>
              <a:latin typeface="Arial" pitchFamily="34" charset="0"/>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63030772"/>
              </p:ext>
            </p:extLst>
          </p:nvPr>
        </p:nvGraphicFramePr>
        <p:xfrm>
          <a:off x="525067" y="1449591"/>
          <a:ext cx="7717503" cy="3144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18078" r="12994"/>
          <a:stretch/>
        </p:blipFill>
        <p:spPr>
          <a:xfrm>
            <a:off x="525067" y="92278"/>
            <a:ext cx="1307306" cy="1357313"/>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3667" y="122759"/>
            <a:ext cx="919930" cy="1135672"/>
          </a:xfrm>
          <a:prstGeom prst="rect">
            <a:avLst/>
          </a:prstGeom>
        </p:spPr>
      </p:pic>
    </p:spTree>
    <p:extLst>
      <p:ext uri="{BB962C8B-B14F-4D97-AF65-F5344CB8AC3E}">
        <p14:creationId xmlns:p14="http://schemas.microsoft.com/office/powerpoint/2010/main" val="946938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Content Placeholder 4">
            <a:extLst>
              <a:ext uri="{FF2B5EF4-FFF2-40B4-BE49-F238E27FC236}">
                <a16:creationId xmlns:a16="http://schemas.microsoft.com/office/drawing/2014/main" xmlns="" id="{9399B729-F137-4474-AF9D-34FB62F786E7}"/>
              </a:ext>
            </a:extLst>
          </p:cNvPr>
          <p:cNvSpPr>
            <a:spLocks noGrp="1"/>
          </p:cNvSpPr>
          <p:nvPr>
            <p:ph sz="quarter" idx="1"/>
          </p:nvPr>
        </p:nvSpPr>
        <p:spPr>
          <a:xfrm>
            <a:off x="350196" y="1271587"/>
            <a:ext cx="8260404" cy="3242047"/>
          </a:xfrm>
        </p:spPr>
        <p:txBody>
          <a:bodyPr>
            <a:normAutofit fontScale="77500" lnSpcReduction="20000"/>
          </a:bodyPr>
          <a:lstStyle/>
          <a:p>
            <a:pPr marL="0" indent="0">
              <a:buFont typeface="Wingdings 2" pitchFamily="18" charset="2"/>
              <a:buNone/>
              <a:defRPr/>
            </a:pPr>
            <a:r>
              <a:rPr lang="en-IN" altLang="en-US" sz="3100" dirty="0">
                <a:latin typeface="Arial" panose="020B0604020202020204" pitchFamily="34" charset="0"/>
                <a:cs typeface="Arial" panose="020B0604020202020204" pitchFamily="34" charset="0"/>
              </a:rPr>
              <a:t>Scheme </a:t>
            </a:r>
            <a:r>
              <a:rPr lang="en-IN" altLang="en-US" sz="3100" dirty="0" smtClean="0">
                <a:latin typeface="Arial" panose="020B0604020202020204" pitchFamily="34" charset="0"/>
                <a:cs typeface="Arial" panose="020B0604020202020204" pitchFamily="34" charset="0"/>
              </a:rPr>
              <a:t>also provides </a:t>
            </a:r>
            <a:r>
              <a:rPr lang="en-IN" altLang="en-US" sz="3100" dirty="0">
                <a:latin typeface="Arial" panose="020B0604020202020204" pitchFamily="34" charset="0"/>
                <a:cs typeface="Arial" panose="020B0604020202020204" pitchFamily="34" charset="0"/>
              </a:rPr>
              <a:t>for :</a:t>
            </a:r>
          </a:p>
          <a:p>
            <a:pPr marL="0" indent="0">
              <a:buFont typeface="Wingdings 2" pitchFamily="18" charset="2"/>
              <a:buNone/>
              <a:defRPr/>
            </a:pPr>
            <a:endParaRPr lang="en-IN" altLang="en-US" sz="31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IN" altLang="en-US" sz="3100" dirty="0">
                <a:latin typeface="Arial" panose="020B0604020202020204" pitchFamily="34" charset="0"/>
                <a:cs typeface="Arial" panose="020B0604020202020204" pitchFamily="34" charset="0"/>
                <a:sym typeface="+mn-ea"/>
              </a:rPr>
              <a:t>Dispute resolution mechanism for various process under the scheme.</a:t>
            </a:r>
          </a:p>
          <a:p>
            <a:pPr>
              <a:buFont typeface="Arial" panose="020B0604020202020204" pitchFamily="34" charset="0"/>
              <a:buChar char="•"/>
              <a:defRPr/>
            </a:pPr>
            <a:endParaRPr lang="en-IN" altLang="en-US" sz="3100" dirty="0">
              <a:latin typeface="Arial" panose="020B0604020202020204" pitchFamily="34" charset="0"/>
              <a:cs typeface="Arial" panose="020B0604020202020204" pitchFamily="34" charset="0"/>
              <a:sym typeface="+mn-ea"/>
            </a:endParaRPr>
          </a:p>
          <a:p>
            <a:pPr>
              <a:buFont typeface="Arial" panose="020B0604020202020204" pitchFamily="34" charset="0"/>
              <a:buChar char="•"/>
              <a:defRPr/>
            </a:pPr>
            <a:r>
              <a:rPr lang="en-IN" altLang="en-US" sz="3100" dirty="0">
                <a:latin typeface="Arial" panose="020B0604020202020204" pitchFamily="34" charset="0"/>
                <a:cs typeface="Arial" panose="020B0604020202020204" pitchFamily="34" charset="0"/>
              </a:rPr>
              <a:t>Surveillance to ensure compliance to scheme requirements.</a:t>
            </a:r>
          </a:p>
          <a:p>
            <a:pPr>
              <a:buFont typeface="Arial" panose="020B0604020202020204" pitchFamily="34" charset="0"/>
              <a:buChar char="•"/>
              <a:defRPr/>
            </a:pPr>
            <a:endParaRPr lang="en-IN" altLang="en-US" sz="31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IN" altLang="en-US" sz="3100" dirty="0">
                <a:latin typeface="Arial" panose="020B0604020202020204" pitchFamily="34" charset="0"/>
                <a:cs typeface="Arial" panose="020B0604020202020204" pitchFamily="34" charset="0"/>
              </a:rPr>
              <a:t>Dealing with non-confirmity and contraventions.</a:t>
            </a:r>
            <a:r>
              <a:rPr lang="en-US" altLang="en-US" sz="31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			     </a:t>
            </a:r>
            <a:endParaRPr lang="en-US" altLang="en-US" sz="2400" b="1" dirty="0"/>
          </a:p>
        </p:txBody>
      </p:sp>
      <p:sp>
        <p:nvSpPr>
          <p:cNvPr id="30723" name="Title 1"/>
          <p:cNvSpPr>
            <a:spLocks noGrp="1" noChangeArrowheads="1"/>
          </p:cNvSpPr>
          <p:nvPr/>
        </p:nvSpPr>
        <p:spPr bwMode="auto">
          <a:xfrm>
            <a:off x="157260" y="95593"/>
            <a:ext cx="7307093" cy="88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p>
            <a:pPr algn="ctr" eaLnBrk="1" hangingPunct="1"/>
            <a:r>
              <a:rPr lang="en-IN" altLang="en-US" sz="2600" dirty="0">
                <a:solidFill>
                  <a:srgbClr val="002060"/>
                </a:solidFill>
              </a:rPr>
              <a:t>Communication Security Certification Scheme’ (</a:t>
            </a:r>
            <a:r>
              <a:rPr lang="en-IN" altLang="en-US" sz="2600" dirty="0" err="1">
                <a:solidFill>
                  <a:srgbClr val="002060"/>
                </a:solidFill>
              </a:rPr>
              <a:t>ComSeC</a:t>
            </a:r>
            <a:r>
              <a:rPr lang="en-IN" altLang="en-US" sz="2600" dirty="0">
                <a:solidFill>
                  <a:srgbClr val="002060"/>
                </a:solidFill>
              </a:rPr>
              <a:t>)</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788" y="83142"/>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9614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xmlns="" id="{85230AD6-0B93-4B4C-BDB8-E7A75D9B7C65}"/>
              </a:ext>
            </a:extLst>
          </p:cNvPr>
          <p:cNvSpPr/>
          <p:nvPr/>
        </p:nvSpPr>
        <p:spPr>
          <a:xfrm>
            <a:off x="675675" y="2701691"/>
            <a:ext cx="6169025" cy="1141809"/>
          </a:xfrm>
          <a:prstGeom prst="rect">
            <a:avLst/>
          </a:prstGeom>
          <a:solidFill>
            <a:schemeClr val="bg1"/>
          </a:solid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800"/>
          </a:p>
        </p:txBody>
      </p:sp>
      <p:sp>
        <p:nvSpPr>
          <p:cNvPr id="136" name="Rectangle 135">
            <a:extLst>
              <a:ext uri="{FF2B5EF4-FFF2-40B4-BE49-F238E27FC236}">
                <a16:creationId xmlns:a16="http://schemas.microsoft.com/office/drawing/2014/main" xmlns="" id="{14034522-EB54-4473-94A9-F786C1EC9521}"/>
              </a:ext>
            </a:extLst>
          </p:cNvPr>
          <p:cNvSpPr/>
          <p:nvPr/>
        </p:nvSpPr>
        <p:spPr>
          <a:xfrm>
            <a:off x="1420813" y="2774157"/>
            <a:ext cx="1878012" cy="535781"/>
          </a:xfrm>
          <a:prstGeom prst="rect">
            <a:avLst/>
          </a:prstGeom>
          <a:solidFill>
            <a:schemeClr val="bg1"/>
          </a:solid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800"/>
          </a:p>
        </p:txBody>
      </p:sp>
      <p:sp>
        <p:nvSpPr>
          <p:cNvPr id="2" name="Title 1">
            <a:extLst>
              <a:ext uri="{FF2B5EF4-FFF2-40B4-BE49-F238E27FC236}">
                <a16:creationId xmlns:a16="http://schemas.microsoft.com/office/drawing/2014/main" xmlns="" id="{96C4F93C-0CA7-4E04-884D-3708B4E0833A}"/>
              </a:ext>
            </a:extLst>
          </p:cNvPr>
          <p:cNvSpPr>
            <a:spLocks noGrp="1"/>
          </p:cNvSpPr>
          <p:nvPr>
            <p:ph type="title"/>
          </p:nvPr>
        </p:nvSpPr>
        <p:spPr>
          <a:xfrm>
            <a:off x="1514476" y="301229"/>
            <a:ext cx="6024563" cy="431006"/>
          </a:xfrm>
          <a:solidFill>
            <a:schemeClr val="bg1"/>
          </a:solidFill>
        </p:spPr>
        <p:style>
          <a:lnRef idx="1">
            <a:schemeClr val="accent2"/>
          </a:lnRef>
          <a:fillRef idx="2">
            <a:schemeClr val="accent2"/>
          </a:fillRef>
          <a:effectRef idx="1">
            <a:schemeClr val="accent2"/>
          </a:effectRef>
          <a:fontRef idx="minor">
            <a:schemeClr val="dk1"/>
          </a:fontRef>
        </p:style>
        <p:txBody>
          <a:bodyPr>
            <a:noAutofit/>
          </a:bodyPr>
          <a:lstStyle/>
          <a:p>
            <a:pPr algn="ctr">
              <a:defRPr/>
            </a:pPr>
            <a:r>
              <a:rPr lang="en-US" sz="3200" dirty="0">
                <a:solidFill>
                  <a:srgbClr val="06025E"/>
                </a:solidFill>
                <a:latin typeface="Arial" panose="020B0604020202020204" pitchFamily="34" charset="0"/>
                <a:cs typeface="Arial" panose="020B0604020202020204" pitchFamily="34" charset="0"/>
              </a:rPr>
              <a:t>Security Testing Framework</a:t>
            </a:r>
          </a:p>
        </p:txBody>
      </p:sp>
      <p:sp>
        <p:nvSpPr>
          <p:cNvPr id="4" name="Rounded Rectangle 3">
            <a:extLst>
              <a:ext uri="{FF2B5EF4-FFF2-40B4-BE49-F238E27FC236}">
                <a16:creationId xmlns:a16="http://schemas.microsoft.com/office/drawing/2014/main" xmlns="" id="{F02EF38D-9022-4AAF-A5D0-C406C07020E9}"/>
              </a:ext>
            </a:extLst>
          </p:cNvPr>
          <p:cNvSpPr/>
          <p:nvPr/>
        </p:nvSpPr>
        <p:spPr>
          <a:xfrm>
            <a:off x="2852738" y="2097881"/>
            <a:ext cx="2032000" cy="32861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Scheme Controller</a:t>
            </a:r>
          </a:p>
          <a:p>
            <a:pPr algn="ctr">
              <a:defRPr/>
            </a:pPr>
            <a:r>
              <a:rPr lang="en-US" sz="1200" b="1" dirty="0">
                <a:solidFill>
                  <a:schemeClr val="tx1"/>
                </a:solidFill>
              </a:rPr>
              <a:t>Sr DDG NCCS</a:t>
            </a:r>
          </a:p>
        </p:txBody>
      </p:sp>
      <p:sp>
        <p:nvSpPr>
          <p:cNvPr id="5" name="Rounded Rectangle 4">
            <a:extLst>
              <a:ext uri="{FF2B5EF4-FFF2-40B4-BE49-F238E27FC236}">
                <a16:creationId xmlns:a16="http://schemas.microsoft.com/office/drawing/2014/main" xmlns="" id="{2E6DAFF3-BD79-4247-8AE1-ED80D938442D}"/>
              </a:ext>
            </a:extLst>
          </p:cNvPr>
          <p:cNvSpPr/>
          <p:nvPr/>
        </p:nvSpPr>
        <p:spPr>
          <a:xfrm>
            <a:off x="1571625" y="2862263"/>
            <a:ext cx="1512888" cy="3536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13" b="1" dirty="0">
                <a:solidFill>
                  <a:schemeClr val="tx1"/>
                </a:solidFill>
              </a:rPr>
              <a:t>Lab Recognition</a:t>
            </a:r>
          </a:p>
          <a:p>
            <a:pPr algn="ctr">
              <a:defRPr/>
            </a:pPr>
            <a:r>
              <a:rPr lang="en-US" sz="1013" b="1" dirty="0">
                <a:solidFill>
                  <a:schemeClr val="tx1"/>
                </a:solidFill>
              </a:rPr>
              <a:t>Certification Division</a:t>
            </a:r>
          </a:p>
        </p:txBody>
      </p:sp>
      <p:sp>
        <p:nvSpPr>
          <p:cNvPr id="6" name="Rounded Rectangle 5">
            <a:extLst>
              <a:ext uri="{FF2B5EF4-FFF2-40B4-BE49-F238E27FC236}">
                <a16:creationId xmlns:a16="http://schemas.microsoft.com/office/drawing/2014/main" xmlns="" id="{ACEDE102-9D61-405F-A84F-B58A3E5E7E8B}"/>
              </a:ext>
            </a:extLst>
          </p:cNvPr>
          <p:cNvSpPr/>
          <p:nvPr/>
        </p:nvSpPr>
        <p:spPr>
          <a:xfrm>
            <a:off x="876300" y="3483769"/>
            <a:ext cx="814388" cy="28932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13" b="1" dirty="0">
                <a:solidFill>
                  <a:schemeClr val="tx1"/>
                </a:solidFill>
              </a:rPr>
              <a:t>Test Lab - 1</a:t>
            </a:r>
          </a:p>
        </p:txBody>
      </p:sp>
      <p:sp>
        <p:nvSpPr>
          <p:cNvPr id="7" name="Rounded Rectangle 6">
            <a:extLst>
              <a:ext uri="{FF2B5EF4-FFF2-40B4-BE49-F238E27FC236}">
                <a16:creationId xmlns:a16="http://schemas.microsoft.com/office/drawing/2014/main" xmlns="" id="{CE80C02A-83E1-4965-93C8-74457560693E}"/>
              </a:ext>
            </a:extLst>
          </p:cNvPr>
          <p:cNvSpPr/>
          <p:nvPr/>
        </p:nvSpPr>
        <p:spPr>
          <a:xfrm>
            <a:off x="3106739" y="3476626"/>
            <a:ext cx="814387" cy="28932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13" b="1" dirty="0">
                <a:solidFill>
                  <a:schemeClr val="tx1"/>
                </a:solidFill>
              </a:rPr>
              <a:t>Test Lab - 3</a:t>
            </a:r>
          </a:p>
        </p:txBody>
      </p:sp>
      <p:sp>
        <p:nvSpPr>
          <p:cNvPr id="8" name="Rounded Rectangle 7">
            <a:extLst>
              <a:ext uri="{FF2B5EF4-FFF2-40B4-BE49-F238E27FC236}">
                <a16:creationId xmlns:a16="http://schemas.microsoft.com/office/drawing/2014/main" xmlns="" id="{D8B91B46-921A-42E2-AF6B-2CB8050D8B0A}"/>
              </a:ext>
            </a:extLst>
          </p:cNvPr>
          <p:cNvSpPr/>
          <p:nvPr/>
        </p:nvSpPr>
        <p:spPr>
          <a:xfrm>
            <a:off x="1973264" y="3483769"/>
            <a:ext cx="814387" cy="28932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13" b="1" dirty="0">
                <a:solidFill>
                  <a:schemeClr val="tx1"/>
                </a:solidFill>
              </a:rPr>
              <a:t>Test Lab - 2</a:t>
            </a:r>
          </a:p>
        </p:txBody>
      </p:sp>
      <p:sp>
        <p:nvSpPr>
          <p:cNvPr id="9" name="Rounded Rectangle 8">
            <a:extLst>
              <a:ext uri="{FF2B5EF4-FFF2-40B4-BE49-F238E27FC236}">
                <a16:creationId xmlns:a16="http://schemas.microsoft.com/office/drawing/2014/main" xmlns="" id="{F5A47AE1-E911-4963-9497-039B7126D347}"/>
              </a:ext>
            </a:extLst>
          </p:cNvPr>
          <p:cNvSpPr/>
          <p:nvPr/>
        </p:nvSpPr>
        <p:spPr>
          <a:xfrm>
            <a:off x="2897189" y="1565672"/>
            <a:ext cx="814387" cy="28932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13" b="1" dirty="0">
                <a:solidFill>
                  <a:schemeClr val="tx1"/>
                </a:solidFill>
              </a:rPr>
              <a:t>DRDO</a:t>
            </a:r>
          </a:p>
        </p:txBody>
      </p:sp>
      <p:sp>
        <p:nvSpPr>
          <p:cNvPr id="10" name="Rounded Rectangle 9">
            <a:extLst>
              <a:ext uri="{FF2B5EF4-FFF2-40B4-BE49-F238E27FC236}">
                <a16:creationId xmlns:a16="http://schemas.microsoft.com/office/drawing/2014/main" xmlns="" id="{A86F99E1-4F70-409E-A8E9-E13F39A45A31}"/>
              </a:ext>
            </a:extLst>
          </p:cNvPr>
          <p:cNvSpPr/>
          <p:nvPr/>
        </p:nvSpPr>
        <p:spPr>
          <a:xfrm>
            <a:off x="3984625" y="1570435"/>
            <a:ext cx="814388" cy="28932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13" b="1" dirty="0">
                <a:solidFill>
                  <a:schemeClr val="tx1"/>
                </a:solidFill>
              </a:rPr>
              <a:t>DOT</a:t>
            </a:r>
          </a:p>
        </p:txBody>
      </p:sp>
      <p:sp>
        <p:nvSpPr>
          <p:cNvPr id="11" name="Rounded Rectangle 10">
            <a:extLst>
              <a:ext uri="{FF2B5EF4-FFF2-40B4-BE49-F238E27FC236}">
                <a16:creationId xmlns:a16="http://schemas.microsoft.com/office/drawing/2014/main" xmlns="" id="{B80823B5-20FB-42A4-8F42-8F4CF5129742}"/>
              </a:ext>
            </a:extLst>
          </p:cNvPr>
          <p:cNvSpPr/>
          <p:nvPr/>
        </p:nvSpPr>
        <p:spPr>
          <a:xfrm>
            <a:off x="4960939" y="1575197"/>
            <a:ext cx="846137" cy="28932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13" b="1" dirty="0" err="1">
                <a:solidFill>
                  <a:schemeClr val="tx1"/>
                </a:solidFill>
              </a:rPr>
              <a:t>MeiTY</a:t>
            </a:r>
            <a:endParaRPr lang="en-US" sz="1013" b="1" dirty="0">
              <a:solidFill>
                <a:schemeClr val="tx1"/>
              </a:solidFill>
            </a:endParaRPr>
          </a:p>
        </p:txBody>
      </p:sp>
      <p:sp>
        <p:nvSpPr>
          <p:cNvPr id="12" name="Rounded Rectangle 11">
            <a:extLst>
              <a:ext uri="{FF2B5EF4-FFF2-40B4-BE49-F238E27FC236}">
                <a16:creationId xmlns:a16="http://schemas.microsoft.com/office/drawing/2014/main" xmlns="" id="{D30BDCA6-6AA9-4D8A-A0B5-3921FFBB807A}"/>
              </a:ext>
            </a:extLst>
          </p:cNvPr>
          <p:cNvSpPr/>
          <p:nvPr/>
        </p:nvSpPr>
        <p:spPr>
          <a:xfrm>
            <a:off x="1854200" y="1585913"/>
            <a:ext cx="769938" cy="26908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13" b="1" dirty="0">
                <a:solidFill>
                  <a:schemeClr val="tx1"/>
                </a:solidFill>
              </a:rPr>
              <a:t>Research Institute</a:t>
            </a:r>
          </a:p>
        </p:txBody>
      </p:sp>
      <p:sp>
        <p:nvSpPr>
          <p:cNvPr id="14" name="Rounded Rectangle 13">
            <a:extLst>
              <a:ext uri="{FF2B5EF4-FFF2-40B4-BE49-F238E27FC236}">
                <a16:creationId xmlns:a16="http://schemas.microsoft.com/office/drawing/2014/main" xmlns="" id="{89B7AC01-D865-4C6D-8D8C-2E1AC9315C2E}"/>
              </a:ext>
            </a:extLst>
          </p:cNvPr>
          <p:cNvSpPr/>
          <p:nvPr/>
        </p:nvSpPr>
        <p:spPr>
          <a:xfrm>
            <a:off x="5962650" y="1575197"/>
            <a:ext cx="858838" cy="28932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13" b="1" dirty="0">
                <a:solidFill>
                  <a:schemeClr val="tx1"/>
                </a:solidFill>
              </a:rPr>
              <a:t>Other Ministries</a:t>
            </a:r>
          </a:p>
        </p:txBody>
      </p:sp>
      <p:sp>
        <p:nvSpPr>
          <p:cNvPr id="15" name="Oval 14">
            <a:extLst>
              <a:ext uri="{FF2B5EF4-FFF2-40B4-BE49-F238E27FC236}">
                <a16:creationId xmlns:a16="http://schemas.microsoft.com/office/drawing/2014/main" xmlns="" id="{87108BFF-EDD2-4538-AC28-CB16C46B8667}"/>
              </a:ext>
            </a:extLst>
          </p:cNvPr>
          <p:cNvSpPr/>
          <p:nvPr/>
        </p:nvSpPr>
        <p:spPr>
          <a:xfrm>
            <a:off x="1828801" y="3913585"/>
            <a:ext cx="974724" cy="5027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13" dirty="0">
                <a:solidFill>
                  <a:schemeClr val="tx1"/>
                </a:solidFill>
              </a:rPr>
              <a:t>Vendor - Mobile</a:t>
            </a:r>
          </a:p>
        </p:txBody>
      </p:sp>
      <p:sp>
        <p:nvSpPr>
          <p:cNvPr id="16" name="Oval 15">
            <a:extLst>
              <a:ext uri="{FF2B5EF4-FFF2-40B4-BE49-F238E27FC236}">
                <a16:creationId xmlns:a16="http://schemas.microsoft.com/office/drawing/2014/main" xmlns="" id="{51372074-EB3B-4552-8453-BB9D16580143}"/>
              </a:ext>
            </a:extLst>
          </p:cNvPr>
          <p:cNvSpPr/>
          <p:nvPr/>
        </p:nvSpPr>
        <p:spPr>
          <a:xfrm>
            <a:off x="675675" y="3898107"/>
            <a:ext cx="1037238" cy="5182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13" dirty="0">
                <a:solidFill>
                  <a:schemeClr val="tx1"/>
                </a:solidFill>
              </a:rPr>
              <a:t>Vendor - Telecom</a:t>
            </a:r>
          </a:p>
        </p:txBody>
      </p:sp>
      <p:sp>
        <p:nvSpPr>
          <p:cNvPr id="17" name="Oval 16">
            <a:extLst>
              <a:ext uri="{FF2B5EF4-FFF2-40B4-BE49-F238E27FC236}">
                <a16:creationId xmlns:a16="http://schemas.microsoft.com/office/drawing/2014/main" xmlns="" id="{066690C9-A565-412B-9BC8-649D131C90D8}"/>
              </a:ext>
            </a:extLst>
          </p:cNvPr>
          <p:cNvSpPr/>
          <p:nvPr/>
        </p:nvSpPr>
        <p:spPr>
          <a:xfrm>
            <a:off x="3021014" y="3948113"/>
            <a:ext cx="942975" cy="4682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13" dirty="0">
                <a:solidFill>
                  <a:schemeClr val="tx1"/>
                </a:solidFill>
              </a:rPr>
              <a:t>Vendor – 4G</a:t>
            </a:r>
          </a:p>
        </p:txBody>
      </p:sp>
      <p:cxnSp>
        <p:nvCxnSpPr>
          <p:cNvPr id="24" name="Straight Arrow Connector 23">
            <a:extLst>
              <a:ext uri="{FF2B5EF4-FFF2-40B4-BE49-F238E27FC236}">
                <a16:creationId xmlns:a16="http://schemas.microsoft.com/office/drawing/2014/main" xmlns="" id="{DAFD11FD-4386-4F10-AB43-50A8C1E7D696}"/>
              </a:ext>
            </a:extLst>
          </p:cNvPr>
          <p:cNvCxnSpPr>
            <a:cxnSpLocks/>
            <a:stCxn id="6" idx="0"/>
            <a:endCxn id="5" idx="2"/>
          </p:cNvCxnSpPr>
          <p:nvPr/>
        </p:nvCxnSpPr>
        <p:spPr>
          <a:xfrm flipV="1">
            <a:off x="1284289" y="3215879"/>
            <a:ext cx="1042987" cy="26789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67368336-DE45-48B0-991E-21187DA37BA1}"/>
              </a:ext>
            </a:extLst>
          </p:cNvPr>
          <p:cNvCxnSpPr>
            <a:cxnSpLocks/>
            <a:stCxn id="8" idx="0"/>
            <a:endCxn id="5" idx="2"/>
          </p:cNvCxnSpPr>
          <p:nvPr/>
        </p:nvCxnSpPr>
        <p:spPr>
          <a:xfrm flipH="1" flipV="1">
            <a:off x="2327276" y="3215879"/>
            <a:ext cx="53975" cy="26789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4E00310F-5C89-4617-A406-AE88B294D41C}"/>
              </a:ext>
            </a:extLst>
          </p:cNvPr>
          <p:cNvCxnSpPr>
            <a:cxnSpLocks/>
          </p:cNvCxnSpPr>
          <p:nvPr/>
        </p:nvCxnSpPr>
        <p:spPr>
          <a:xfrm flipH="1" flipV="1">
            <a:off x="2332038" y="3208735"/>
            <a:ext cx="1185862" cy="26074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653365B7-3012-4FF6-B0C3-B9B37BF5E8B2}"/>
              </a:ext>
            </a:extLst>
          </p:cNvPr>
          <p:cNvCxnSpPr>
            <a:cxnSpLocks/>
            <a:stCxn id="12" idx="2"/>
            <a:endCxn id="4" idx="0"/>
          </p:cNvCxnSpPr>
          <p:nvPr/>
        </p:nvCxnSpPr>
        <p:spPr>
          <a:xfrm>
            <a:off x="2239964" y="1854994"/>
            <a:ext cx="1628775" cy="242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1D6468EA-6493-4797-9CF4-56B818EA4E19}"/>
              </a:ext>
            </a:extLst>
          </p:cNvPr>
          <p:cNvCxnSpPr>
            <a:cxnSpLocks/>
            <a:endCxn id="4" idx="0"/>
          </p:cNvCxnSpPr>
          <p:nvPr/>
        </p:nvCxnSpPr>
        <p:spPr>
          <a:xfrm>
            <a:off x="3346450" y="1854994"/>
            <a:ext cx="522288" cy="242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D3038EFB-4C5D-47ED-B0BB-7692E0B2B5F6}"/>
              </a:ext>
            </a:extLst>
          </p:cNvPr>
          <p:cNvCxnSpPr>
            <a:cxnSpLocks/>
            <a:stCxn id="10" idx="2"/>
            <a:endCxn id="4" idx="0"/>
          </p:cNvCxnSpPr>
          <p:nvPr/>
        </p:nvCxnSpPr>
        <p:spPr>
          <a:xfrm flipH="1">
            <a:off x="3868739" y="1859756"/>
            <a:ext cx="522287" cy="2381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05D386CD-D0F9-4660-8F24-1FC4BA33D51B}"/>
              </a:ext>
            </a:extLst>
          </p:cNvPr>
          <p:cNvCxnSpPr>
            <a:cxnSpLocks/>
            <a:stCxn id="11" idx="2"/>
            <a:endCxn id="4" idx="0"/>
          </p:cNvCxnSpPr>
          <p:nvPr/>
        </p:nvCxnSpPr>
        <p:spPr>
          <a:xfrm flipH="1">
            <a:off x="3868739" y="1864519"/>
            <a:ext cx="1514475" cy="2333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xmlns="" id="{1FA0333B-C93F-499F-B373-21F77D95C9DF}"/>
              </a:ext>
            </a:extLst>
          </p:cNvPr>
          <p:cNvCxnSpPr>
            <a:cxnSpLocks/>
            <a:endCxn id="4" idx="0"/>
          </p:cNvCxnSpPr>
          <p:nvPr/>
        </p:nvCxnSpPr>
        <p:spPr>
          <a:xfrm flipH="1">
            <a:off x="3868738" y="1859756"/>
            <a:ext cx="2093912" cy="2381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Left Arrow Callout 32">
            <a:extLst>
              <a:ext uri="{FF2B5EF4-FFF2-40B4-BE49-F238E27FC236}">
                <a16:creationId xmlns:a16="http://schemas.microsoft.com/office/drawing/2014/main" xmlns="" id="{DBDCDB0D-DD5B-42FD-990E-BC13CD25B101}"/>
              </a:ext>
            </a:extLst>
          </p:cNvPr>
          <p:cNvSpPr/>
          <p:nvPr/>
        </p:nvSpPr>
        <p:spPr>
          <a:xfrm>
            <a:off x="5111750" y="2126457"/>
            <a:ext cx="1709738" cy="321469"/>
          </a:xfrm>
          <a:prstGeom prst="left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13" b="1" dirty="0">
                <a:solidFill>
                  <a:schemeClr val="tx1"/>
                </a:solidFill>
              </a:rPr>
              <a:t>Policy Pronouncement</a:t>
            </a:r>
          </a:p>
        </p:txBody>
      </p:sp>
      <p:sp>
        <p:nvSpPr>
          <p:cNvPr id="35" name="Left Arrow Callout 34">
            <a:extLst>
              <a:ext uri="{FF2B5EF4-FFF2-40B4-BE49-F238E27FC236}">
                <a16:creationId xmlns:a16="http://schemas.microsoft.com/office/drawing/2014/main" xmlns="" id="{4257F546-23AB-4712-AFA8-E8046C968A77}"/>
              </a:ext>
            </a:extLst>
          </p:cNvPr>
          <p:cNvSpPr/>
          <p:nvPr/>
        </p:nvSpPr>
        <p:spPr>
          <a:xfrm>
            <a:off x="7013575" y="2862263"/>
            <a:ext cx="1657350" cy="321469"/>
          </a:xfrm>
          <a:prstGeom prst="left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13" b="1" dirty="0">
                <a:solidFill>
                  <a:schemeClr val="tx1"/>
                </a:solidFill>
              </a:rPr>
              <a:t>Policy Implementation</a:t>
            </a:r>
          </a:p>
        </p:txBody>
      </p:sp>
      <p:sp>
        <p:nvSpPr>
          <p:cNvPr id="37" name="Left Arrow Callout 36">
            <a:extLst>
              <a:ext uri="{FF2B5EF4-FFF2-40B4-BE49-F238E27FC236}">
                <a16:creationId xmlns:a16="http://schemas.microsoft.com/office/drawing/2014/main" xmlns="" id="{E7A99EF6-FDC7-4107-91E0-20C66CC1FADB}"/>
              </a:ext>
            </a:extLst>
          </p:cNvPr>
          <p:cNvSpPr/>
          <p:nvPr/>
        </p:nvSpPr>
        <p:spPr>
          <a:xfrm>
            <a:off x="7053264" y="3452813"/>
            <a:ext cx="1577975" cy="297656"/>
          </a:xfrm>
          <a:prstGeom prst="left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13" b="1" dirty="0">
                <a:solidFill>
                  <a:schemeClr val="tx1"/>
                </a:solidFill>
              </a:rPr>
              <a:t>Policy Execution</a:t>
            </a:r>
          </a:p>
        </p:txBody>
      </p:sp>
      <p:cxnSp>
        <p:nvCxnSpPr>
          <p:cNvPr id="44" name="Straight Arrow Connector 43">
            <a:extLst>
              <a:ext uri="{FF2B5EF4-FFF2-40B4-BE49-F238E27FC236}">
                <a16:creationId xmlns:a16="http://schemas.microsoft.com/office/drawing/2014/main" xmlns="" id="{2661B940-541D-472B-A23C-8D8CDCB67102}"/>
              </a:ext>
            </a:extLst>
          </p:cNvPr>
          <p:cNvCxnSpPr>
            <a:cxnSpLocks/>
            <a:stCxn id="4" idx="2"/>
            <a:endCxn id="5" idx="0"/>
          </p:cNvCxnSpPr>
          <p:nvPr/>
        </p:nvCxnSpPr>
        <p:spPr>
          <a:xfrm flipH="1">
            <a:off x="2327276" y="2426494"/>
            <a:ext cx="1541463" cy="4357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Rounded Rectangle 9">
            <a:extLst>
              <a:ext uri="{FF2B5EF4-FFF2-40B4-BE49-F238E27FC236}">
                <a16:creationId xmlns:a16="http://schemas.microsoft.com/office/drawing/2014/main" xmlns="" id="{C766A6DA-06D4-4B50-9BE0-1DDEFE6BF392}"/>
              </a:ext>
            </a:extLst>
          </p:cNvPr>
          <p:cNvSpPr/>
          <p:nvPr/>
        </p:nvSpPr>
        <p:spPr>
          <a:xfrm>
            <a:off x="3951289" y="1132285"/>
            <a:ext cx="968375" cy="235744"/>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13" b="1" dirty="0">
                <a:solidFill>
                  <a:schemeClr val="tx1"/>
                </a:solidFill>
              </a:rPr>
              <a:t>Policy Formulation </a:t>
            </a:r>
          </a:p>
        </p:txBody>
      </p:sp>
      <p:cxnSp>
        <p:nvCxnSpPr>
          <p:cNvPr id="48" name="Straight Arrow Connector 47">
            <a:extLst>
              <a:ext uri="{FF2B5EF4-FFF2-40B4-BE49-F238E27FC236}">
                <a16:creationId xmlns:a16="http://schemas.microsoft.com/office/drawing/2014/main" xmlns="" id="{22A86173-E4C7-47B7-A5FC-E821B5216F92}"/>
              </a:ext>
            </a:extLst>
          </p:cNvPr>
          <p:cNvCxnSpPr>
            <a:cxnSpLocks/>
          </p:cNvCxnSpPr>
          <p:nvPr/>
        </p:nvCxnSpPr>
        <p:spPr>
          <a:xfrm>
            <a:off x="4443413" y="1394222"/>
            <a:ext cx="0" cy="171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Rounded Rectangle 4">
            <a:extLst>
              <a:ext uri="{FF2B5EF4-FFF2-40B4-BE49-F238E27FC236}">
                <a16:creationId xmlns:a16="http://schemas.microsoft.com/office/drawing/2014/main" xmlns="" id="{D1991DE7-6DEB-4624-9E4E-CB591A4BFAC0}"/>
              </a:ext>
            </a:extLst>
          </p:cNvPr>
          <p:cNvSpPr/>
          <p:nvPr/>
        </p:nvSpPr>
        <p:spPr>
          <a:xfrm>
            <a:off x="4525964" y="2862263"/>
            <a:ext cx="1387475" cy="3536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13" b="1" dirty="0">
                <a:solidFill>
                  <a:schemeClr val="tx1"/>
                </a:solidFill>
              </a:rPr>
              <a:t>Security Certification Division</a:t>
            </a:r>
          </a:p>
        </p:txBody>
      </p:sp>
      <p:cxnSp>
        <p:nvCxnSpPr>
          <p:cNvPr id="72" name="Straight Arrow Connector 71">
            <a:extLst>
              <a:ext uri="{FF2B5EF4-FFF2-40B4-BE49-F238E27FC236}">
                <a16:creationId xmlns:a16="http://schemas.microsoft.com/office/drawing/2014/main" xmlns="" id="{E1854C41-BAB3-4FD7-91A7-56478A8E8462}"/>
              </a:ext>
            </a:extLst>
          </p:cNvPr>
          <p:cNvCxnSpPr>
            <a:cxnSpLocks/>
            <a:stCxn id="16" idx="0"/>
            <a:endCxn id="6" idx="2"/>
          </p:cNvCxnSpPr>
          <p:nvPr/>
        </p:nvCxnSpPr>
        <p:spPr>
          <a:xfrm flipV="1">
            <a:off x="1194294" y="3773091"/>
            <a:ext cx="89200" cy="1250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xmlns="" id="{A736908F-7367-4DF5-9844-FD43C7A77591}"/>
              </a:ext>
            </a:extLst>
          </p:cNvPr>
          <p:cNvCxnSpPr>
            <a:cxnSpLocks/>
            <a:stCxn id="15" idx="0"/>
          </p:cNvCxnSpPr>
          <p:nvPr/>
        </p:nvCxnSpPr>
        <p:spPr>
          <a:xfrm flipV="1">
            <a:off x="2316163" y="3779045"/>
            <a:ext cx="49215" cy="13454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xmlns="" id="{5FD20075-66F8-41B0-A2B6-C7440CC4669A}"/>
              </a:ext>
            </a:extLst>
          </p:cNvPr>
          <p:cNvCxnSpPr>
            <a:cxnSpLocks/>
            <a:stCxn id="17" idx="0"/>
            <a:endCxn id="7" idx="2"/>
          </p:cNvCxnSpPr>
          <p:nvPr/>
        </p:nvCxnSpPr>
        <p:spPr>
          <a:xfrm flipV="1">
            <a:off x="3492502" y="3765948"/>
            <a:ext cx="21431" cy="18216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xmlns="" id="{E52EB8A5-91B4-4623-98BE-55905F311132}"/>
              </a:ext>
            </a:extLst>
          </p:cNvPr>
          <p:cNvCxnSpPr>
            <a:cxnSpLocks/>
            <a:stCxn id="4" idx="2"/>
            <a:endCxn id="70" idx="0"/>
          </p:cNvCxnSpPr>
          <p:nvPr/>
        </p:nvCxnSpPr>
        <p:spPr>
          <a:xfrm>
            <a:off x="3868738" y="2426494"/>
            <a:ext cx="1350962" cy="4357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 name="Rounded Rectangle 9">
            <a:extLst>
              <a:ext uri="{FF2B5EF4-FFF2-40B4-BE49-F238E27FC236}">
                <a16:creationId xmlns:a16="http://schemas.microsoft.com/office/drawing/2014/main" xmlns="" id="{ABF4D690-8932-489D-B320-BE877E592F90}"/>
              </a:ext>
            </a:extLst>
          </p:cNvPr>
          <p:cNvSpPr/>
          <p:nvPr/>
        </p:nvSpPr>
        <p:spPr>
          <a:xfrm>
            <a:off x="6161089" y="4074319"/>
            <a:ext cx="1577975" cy="28932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13" b="1" dirty="0">
                <a:solidFill>
                  <a:schemeClr val="tx1"/>
                </a:solidFill>
              </a:rPr>
              <a:t>MTCTE(SC Portal) </a:t>
            </a:r>
          </a:p>
          <a:p>
            <a:pPr algn="ctr">
              <a:defRPr/>
            </a:pPr>
            <a:r>
              <a:rPr lang="en-US" sz="1013" b="1" dirty="0">
                <a:solidFill>
                  <a:schemeClr val="tx1"/>
                </a:solidFill>
              </a:rPr>
              <a:t>Single Window</a:t>
            </a:r>
          </a:p>
        </p:txBody>
      </p:sp>
      <p:sp>
        <p:nvSpPr>
          <p:cNvPr id="106" name="Arrow: Up 105">
            <a:extLst>
              <a:ext uri="{FF2B5EF4-FFF2-40B4-BE49-F238E27FC236}">
                <a16:creationId xmlns:a16="http://schemas.microsoft.com/office/drawing/2014/main" xmlns="" id="{DA694C9F-1B13-4844-8E2F-DAE2F543E729}"/>
              </a:ext>
            </a:extLst>
          </p:cNvPr>
          <p:cNvSpPr/>
          <p:nvPr/>
        </p:nvSpPr>
        <p:spPr>
          <a:xfrm>
            <a:off x="6376988" y="3836194"/>
            <a:ext cx="215900" cy="238125"/>
          </a:xfrm>
          <a:prstGeom prst="upArrow">
            <a:avLst>
              <a:gd name="adj1" fmla="val 2510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800"/>
          </a:p>
        </p:txBody>
      </p:sp>
      <p:sp>
        <p:nvSpPr>
          <p:cNvPr id="114" name="Rounded Rectangle 4">
            <a:extLst>
              <a:ext uri="{FF2B5EF4-FFF2-40B4-BE49-F238E27FC236}">
                <a16:creationId xmlns:a16="http://schemas.microsoft.com/office/drawing/2014/main" xmlns="" id="{8BBA57F9-8EA1-40B1-9D7A-E48DA4060785}"/>
              </a:ext>
            </a:extLst>
          </p:cNvPr>
          <p:cNvSpPr/>
          <p:nvPr/>
        </p:nvSpPr>
        <p:spPr>
          <a:xfrm>
            <a:off x="1244600" y="2099073"/>
            <a:ext cx="1201738" cy="321469"/>
          </a:xfrm>
          <a:prstGeom prst="round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13" b="1" dirty="0">
                <a:solidFill>
                  <a:schemeClr val="tx1"/>
                </a:solidFill>
              </a:rPr>
              <a:t>SAS Division </a:t>
            </a:r>
          </a:p>
          <a:p>
            <a:pPr algn="ctr">
              <a:defRPr/>
            </a:pPr>
            <a:r>
              <a:rPr lang="en-US" sz="1013" b="1" dirty="0">
                <a:solidFill>
                  <a:schemeClr val="tx1"/>
                </a:solidFill>
              </a:rPr>
              <a:t>ITSAR</a:t>
            </a:r>
          </a:p>
        </p:txBody>
      </p:sp>
      <p:cxnSp>
        <p:nvCxnSpPr>
          <p:cNvPr id="120" name="Straight Arrow Connector 119">
            <a:extLst>
              <a:ext uri="{FF2B5EF4-FFF2-40B4-BE49-F238E27FC236}">
                <a16:creationId xmlns:a16="http://schemas.microsoft.com/office/drawing/2014/main" xmlns="" id="{81ED19A1-5941-4279-A7F2-0D3228B032F8}"/>
              </a:ext>
            </a:extLst>
          </p:cNvPr>
          <p:cNvCxnSpPr>
            <a:cxnSpLocks/>
            <a:stCxn id="4" idx="1"/>
            <a:endCxn id="114" idx="3"/>
          </p:cNvCxnSpPr>
          <p:nvPr/>
        </p:nvCxnSpPr>
        <p:spPr>
          <a:xfrm flipH="1" flipV="1">
            <a:off x="2446338" y="2259807"/>
            <a:ext cx="406400" cy="2381"/>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xmlns="" id="{CCD28037-A565-425A-970E-B04B481A5C69}"/>
              </a:ext>
            </a:extLst>
          </p:cNvPr>
          <p:cNvCxnSpPr>
            <a:cxnSpLocks/>
          </p:cNvCxnSpPr>
          <p:nvPr/>
        </p:nvCxnSpPr>
        <p:spPr>
          <a:xfrm flipV="1">
            <a:off x="2397126" y="3226594"/>
            <a:ext cx="2822575" cy="25003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xmlns="" id="{6BB88157-47FD-40C1-B202-A362D7FAF8AE}"/>
              </a:ext>
            </a:extLst>
          </p:cNvPr>
          <p:cNvCxnSpPr>
            <a:cxnSpLocks/>
            <a:stCxn id="7" idx="0"/>
          </p:cNvCxnSpPr>
          <p:nvPr/>
        </p:nvCxnSpPr>
        <p:spPr>
          <a:xfrm flipV="1">
            <a:off x="3513139" y="3213498"/>
            <a:ext cx="1728787" cy="26312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xmlns="" id="{496F5F26-1A4D-4458-9A5D-0505C1813F65}"/>
              </a:ext>
            </a:extLst>
          </p:cNvPr>
          <p:cNvCxnSpPr>
            <a:cxnSpLocks/>
          </p:cNvCxnSpPr>
          <p:nvPr/>
        </p:nvCxnSpPr>
        <p:spPr>
          <a:xfrm flipV="1">
            <a:off x="1309688" y="3226594"/>
            <a:ext cx="3910012" cy="25241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7" name="Speech Bubble: Oval 136">
            <a:extLst>
              <a:ext uri="{FF2B5EF4-FFF2-40B4-BE49-F238E27FC236}">
                <a16:creationId xmlns:a16="http://schemas.microsoft.com/office/drawing/2014/main" xmlns="" id="{D6A48162-7829-4D43-AEC4-814C1492AC60}"/>
              </a:ext>
            </a:extLst>
          </p:cNvPr>
          <p:cNvSpPr/>
          <p:nvPr/>
        </p:nvSpPr>
        <p:spPr>
          <a:xfrm rot="3741990">
            <a:off x="3362128" y="2712046"/>
            <a:ext cx="489347" cy="415925"/>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b="1" dirty="0">
                <a:solidFill>
                  <a:schemeClr val="tx1"/>
                </a:solidFill>
              </a:rPr>
              <a:t>TSTL Module</a:t>
            </a:r>
            <a:endParaRPr lang="en-IN" sz="900" b="1" dirty="0">
              <a:solidFill>
                <a:schemeClr val="tx1"/>
              </a:solidFill>
            </a:endParaRPr>
          </a:p>
        </p:txBody>
      </p:sp>
      <p:cxnSp>
        <p:nvCxnSpPr>
          <p:cNvPr id="138" name="Straight Arrow Connector 137">
            <a:extLst>
              <a:ext uri="{FF2B5EF4-FFF2-40B4-BE49-F238E27FC236}">
                <a16:creationId xmlns:a16="http://schemas.microsoft.com/office/drawing/2014/main" xmlns="" id="{181D070D-52EF-4D2A-99C9-02EA5C7C335B}"/>
              </a:ext>
            </a:extLst>
          </p:cNvPr>
          <p:cNvCxnSpPr>
            <a:cxnSpLocks/>
          </p:cNvCxnSpPr>
          <p:nvPr/>
        </p:nvCxnSpPr>
        <p:spPr>
          <a:xfrm>
            <a:off x="1828801" y="2414588"/>
            <a:ext cx="536575" cy="4357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xmlns="" id="{874F6DC7-1591-496E-9F01-499D9B262844}"/>
              </a:ext>
            </a:extLst>
          </p:cNvPr>
          <p:cNvCxnSpPr>
            <a:cxnSpLocks/>
            <a:stCxn id="114" idx="2"/>
            <a:endCxn id="70" idx="0"/>
          </p:cNvCxnSpPr>
          <p:nvPr/>
        </p:nvCxnSpPr>
        <p:spPr>
          <a:xfrm>
            <a:off x="1846264" y="2420541"/>
            <a:ext cx="3373437" cy="4417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700" y="141685"/>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958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4"/>
          <p:cNvSpPr>
            <a:spLocks noGrp="1" noChangeArrowheads="1"/>
          </p:cNvSpPr>
          <p:nvPr>
            <p:ph sz="quarter" idx="1"/>
          </p:nvPr>
        </p:nvSpPr>
        <p:spPr>
          <a:xfrm>
            <a:off x="76200" y="806450"/>
            <a:ext cx="8686800" cy="4216400"/>
          </a:xfrm>
        </p:spPr>
        <p:txBody>
          <a:bodyPr>
            <a:normAutofit lnSpcReduction="10000"/>
          </a:bodyPr>
          <a:lstStyle/>
          <a:p>
            <a:pPr marL="457200" indent="-457200">
              <a:buFont typeface="Franklin Gothic Book" pitchFamily="34" charset="0"/>
              <a:buAutoNum type="arabicPeriod"/>
              <a:defRPr/>
            </a:pPr>
            <a:r>
              <a:rPr lang="en-IN" altLang="en-US" sz="1800" dirty="0">
                <a:latin typeface="Arial" pitchFamily="34" charset="0"/>
                <a:cs typeface="Arial" pitchFamily="34" charset="0"/>
              </a:rPr>
              <a:t>Preparation and publishing of equipment specific ITSAR.</a:t>
            </a:r>
          </a:p>
          <a:p>
            <a:pPr marL="457200" indent="-457200">
              <a:buFont typeface="Franklin Gothic Book" pitchFamily="34" charset="0"/>
              <a:buAutoNum type="arabicPeriod"/>
              <a:defRPr/>
            </a:pPr>
            <a:r>
              <a:rPr lang="en-IN" altLang="en-US" sz="1800" dirty="0">
                <a:latin typeface="Arial" pitchFamily="34" charset="0"/>
                <a:cs typeface="Arial" pitchFamily="34" charset="0"/>
              </a:rPr>
              <a:t>Designation of TSTLs by NCCS as per designation scheme.</a:t>
            </a:r>
          </a:p>
          <a:p>
            <a:pPr marL="457200" indent="-457200" algn="just">
              <a:buFont typeface="Franklin Gothic Book" pitchFamily="34" charset="0"/>
              <a:buAutoNum type="arabicPeriod"/>
              <a:defRPr/>
            </a:pPr>
            <a:r>
              <a:rPr lang="en-IN" altLang="en-US" sz="1800" dirty="0">
                <a:latin typeface="Arial" pitchFamily="34" charset="0"/>
                <a:cs typeface="Arial" pitchFamily="34" charset="0"/>
              </a:rPr>
              <a:t>Applicants intending to get their equipment certified will register on MTCTE portal.</a:t>
            </a:r>
          </a:p>
          <a:p>
            <a:pPr marL="457200" indent="-457200" algn="just">
              <a:buFont typeface="Franklin Gothic Book" pitchFamily="34" charset="0"/>
              <a:buAutoNum type="arabicPeriod"/>
              <a:defRPr/>
            </a:pPr>
            <a:r>
              <a:rPr lang="en-IN" altLang="en-US" sz="1800" dirty="0">
                <a:latin typeface="Arial" pitchFamily="34" charset="0"/>
                <a:cs typeface="Arial" pitchFamily="34" charset="0"/>
              </a:rPr>
              <a:t>After registration, the Applicant can choose a designated TSTL for security testing of his equipment against the applicable ITSAR. </a:t>
            </a:r>
          </a:p>
          <a:p>
            <a:pPr marL="457200" indent="-457200" algn="just">
              <a:buFont typeface="Franklin Gothic Book" pitchFamily="34" charset="0"/>
              <a:buAutoNum type="arabicPeriod"/>
              <a:defRPr/>
            </a:pPr>
            <a:r>
              <a:rPr lang="en-IN" altLang="en-US" sz="1800" dirty="0">
                <a:latin typeface="Arial" pitchFamily="34" charset="0"/>
                <a:cs typeface="Arial" pitchFamily="34" charset="0"/>
              </a:rPr>
              <a:t>TSTL will conduct the requisite testing under the supervision of a validator from NCCS. </a:t>
            </a:r>
          </a:p>
          <a:p>
            <a:pPr marL="457200" indent="-457200" algn="just">
              <a:buFont typeface="Franklin Gothic Book" pitchFamily="34" charset="0"/>
              <a:buAutoNum type="arabicPeriod"/>
              <a:defRPr/>
            </a:pPr>
            <a:r>
              <a:rPr lang="en-IN" altLang="en-US" sz="1800" dirty="0">
                <a:latin typeface="Arial" pitchFamily="34" charset="0"/>
                <a:cs typeface="Arial" pitchFamily="34" charset="0"/>
              </a:rPr>
              <a:t>After completion of the testing, test reports will be submitted by the TSTL for evaluation and security certification by NCCS.</a:t>
            </a:r>
          </a:p>
          <a:p>
            <a:pPr marL="457200" indent="-457200" algn="just">
              <a:buFont typeface="Franklin Gothic Book" pitchFamily="34" charset="0"/>
              <a:buAutoNum type="arabicPeriod"/>
              <a:defRPr/>
            </a:pPr>
            <a:r>
              <a:rPr lang="en-IN" altLang="en-US" sz="1800" dirty="0">
                <a:latin typeface="Arial" pitchFamily="34" charset="0"/>
                <a:cs typeface="Arial" pitchFamily="34" charset="0"/>
              </a:rPr>
              <a:t>On successful evaluation, security certificate will be issued.</a:t>
            </a:r>
            <a:r>
              <a:rPr lang="en-IN" altLang="en-US" sz="2000" dirty="0">
                <a:latin typeface="Arial" pitchFamily="34" charset="0"/>
                <a:cs typeface="Arial" pitchFamily="34" charset="0"/>
              </a:rPr>
              <a:t>      </a:t>
            </a:r>
            <a:r>
              <a:rPr lang="en-US" altLang="en-US" sz="2400" dirty="0">
                <a:latin typeface="Arial" pitchFamily="34" charset="0"/>
                <a:cs typeface="Arial" pitchFamily="34" charset="0"/>
              </a:rPr>
              <a:t>						</a:t>
            </a:r>
          </a:p>
          <a:p>
            <a:pPr marL="0" indent="0" algn="just">
              <a:buClr>
                <a:srgbClr val="D34817"/>
              </a:buClr>
              <a:buFont typeface="Wingdings 2" pitchFamily="18" charset="2"/>
              <a:buNone/>
              <a:defRPr/>
            </a:pPr>
            <a:r>
              <a:rPr lang="en-US" altLang="en-US" sz="2400" dirty="0">
                <a:latin typeface="Arial" pitchFamily="34" charset="0"/>
                <a:cs typeface="Arial" pitchFamily="34" charset="0"/>
              </a:rPr>
              <a:t>						          	</a:t>
            </a:r>
            <a:endParaRPr lang="en-US" altLang="en-US" sz="1600" b="1" dirty="0"/>
          </a:p>
        </p:txBody>
      </p:sp>
      <p:sp>
        <p:nvSpPr>
          <p:cNvPr id="37891" name="Title 1"/>
          <p:cNvSpPr>
            <a:spLocks noGrp="1" noChangeArrowheads="1"/>
          </p:cNvSpPr>
          <p:nvPr/>
        </p:nvSpPr>
        <p:spPr bwMode="auto">
          <a:xfrm>
            <a:off x="1066800" y="112713"/>
            <a:ext cx="6858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p>
            <a:pPr algn="ctr" eaLnBrk="1" hangingPunct="1"/>
            <a:r>
              <a:rPr lang="en-IN" altLang="en-US" sz="2800">
                <a:solidFill>
                  <a:srgbClr val="002060"/>
                </a:solidFill>
              </a:rPr>
              <a:t>Security Certification Process</a:t>
            </a:r>
          </a:p>
        </p:txBody>
      </p:sp>
      <p:sp>
        <p:nvSpPr>
          <p:cNvPr id="37892" name="TextBox 1"/>
          <p:cNvSpPr txBox="1">
            <a:spLocks noChangeArrowheads="1"/>
          </p:cNvSpPr>
          <p:nvPr/>
        </p:nvSpPr>
        <p:spPr bwMode="auto">
          <a:xfrm>
            <a:off x="258763" y="4287339"/>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buClr>
                <a:srgbClr val="D34817"/>
              </a:buClr>
            </a:pPr>
            <a:r>
              <a:rPr lang="en-US" altLang="en-US" sz="1400" b="1" i="1" dirty="0">
                <a:solidFill>
                  <a:srgbClr val="000000"/>
                </a:solidFill>
              </a:rPr>
              <a:t>Security Certification portal is being developed and existing MTCTE portal is being modified to implement a Single Window System for the implementation of </a:t>
            </a:r>
            <a:r>
              <a:rPr lang="en-US" altLang="en-US" sz="1400" b="1" i="1" dirty="0" err="1">
                <a:solidFill>
                  <a:srgbClr val="000000"/>
                </a:solidFill>
              </a:rPr>
              <a:t>ComSeC</a:t>
            </a:r>
            <a:r>
              <a:rPr lang="en-US" altLang="en-US" sz="1400" b="1" i="1" dirty="0">
                <a:solidFill>
                  <a:srgbClr val="000000"/>
                </a:solidFill>
              </a:rPr>
              <a:t> scheme. </a:t>
            </a:r>
          </a:p>
        </p:txBody>
      </p:sp>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113" y="133350"/>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093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noChangeArrowheads="1"/>
          </p:cNvSpPr>
          <p:nvPr>
            <p:ph type="title"/>
          </p:nvPr>
        </p:nvSpPr>
        <p:spPr>
          <a:xfrm>
            <a:off x="1581150" y="136525"/>
            <a:ext cx="5943600" cy="422275"/>
          </a:xfrm>
        </p:spPr>
        <p:txBody>
          <a:bodyPr/>
          <a:lstStyle/>
          <a:p>
            <a:pPr algn="ctr" eaLnBrk="1" hangingPunct="1"/>
            <a:r>
              <a:rPr lang="en-US" altLang="en-US" sz="2400" b="1">
                <a:solidFill>
                  <a:srgbClr val="06025E"/>
                </a:solidFill>
                <a:latin typeface="Arial" pitchFamily="34" charset="0"/>
              </a:rPr>
              <a:t>Certification process flow</a:t>
            </a:r>
            <a:endParaRPr lang="en-US" altLang="en-US" sz="2400" b="1">
              <a:solidFill>
                <a:srgbClr val="06025E"/>
              </a:solidFill>
              <a:latin typeface="Arial" pitchFamily="34" charset="0"/>
              <a:cs typeface="Arial" pitchFamily="34" charset="0"/>
            </a:endParaRPr>
          </a:p>
        </p:txBody>
      </p:sp>
      <p:grpSp>
        <p:nvGrpSpPr>
          <p:cNvPr id="38915" name="Group 5"/>
          <p:cNvGrpSpPr>
            <a:grpSpLocks/>
          </p:cNvGrpSpPr>
          <p:nvPr/>
        </p:nvGrpSpPr>
        <p:grpSpPr bwMode="auto">
          <a:xfrm>
            <a:off x="304800" y="696913"/>
            <a:ext cx="7748588" cy="4267200"/>
            <a:chOff x="0" y="0"/>
            <a:chExt cx="5778475" cy="5626494"/>
          </a:xfrm>
        </p:grpSpPr>
        <p:sp>
          <p:nvSpPr>
            <p:cNvPr id="38918" name="Rectangle 6"/>
            <p:cNvSpPr>
              <a:spLocks noChangeArrowheads="1"/>
            </p:cNvSpPr>
            <p:nvPr/>
          </p:nvSpPr>
          <p:spPr bwMode="auto">
            <a:xfrm>
              <a:off x="0" y="2305710"/>
              <a:ext cx="3056493" cy="3320784"/>
            </a:xfrm>
            <a:prstGeom prst="rect">
              <a:avLst/>
            </a:prstGeom>
            <a:solidFill>
              <a:srgbClr val="FFFFFF"/>
            </a:solidFill>
            <a:ln w="25400" algn="ctr">
              <a:solidFill>
                <a:srgbClr val="4F81BD"/>
              </a:solidFill>
              <a:prstDash val="sysDash"/>
              <a:miter lim="800000"/>
              <a:headEnd/>
              <a:tailEnd/>
            </a:ln>
          </p:spPr>
          <p:txBody>
            <a:bodyPr anchor="ctr"/>
            <a:lstStyle/>
            <a:p>
              <a:pPr eaLnBrk="1" hangingPunct="1"/>
              <a:endParaRPr lang="en-IN" altLang="en-US">
                <a:solidFill>
                  <a:srgbClr val="FFFFFF"/>
                </a:solidFill>
                <a:latin typeface="Calibri" pitchFamily="34" charset="0"/>
              </a:endParaRPr>
            </a:p>
          </p:txBody>
        </p:sp>
        <p:sp>
          <p:nvSpPr>
            <p:cNvPr id="38919" name="Rectangle 7"/>
            <p:cNvSpPr>
              <a:spLocks noChangeArrowheads="1"/>
            </p:cNvSpPr>
            <p:nvPr/>
          </p:nvSpPr>
          <p:spPr bwMode="auto">
            <a:xfrm>
              <a:off x="3056493" y="2670015"/>
              <a:ext cx="2721982" cy="2665345"/>
            </a:xfrm>
            <a:prstGeom prst="rect">
              <a:avLst/>
            </a:prstGeom>
            <a:noFill/>
            <a:ln w="25400" algn="ctr">
              <a:solidFill>
                <a:srgbClr val="385D8A"/>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endParaRPr lang="en-IN" altLang="en-US">
                <a:solidFill>
                  <a:srgbClr val="FFFFFF"/>
                </a:solidFill>
                <a:latin typeface="Calibri" pitchFamily="34" charset="0"/>
              </a:endParaRPr>
            </a:p>
          </p:txBody>
        </p:sp>
        <p:sp>
          <p:nvSpPr>
            <p:cNvPr id="38920" name="Rectangle: Rounded Corners 8"/>
            <p:cNvSpPr>
              <a:spLocks noChangeArrowheads="1"/>
            </p:cNvSpPr>
            <p:nvPr/>
          </p:nvSpPr>
          <p:spPr bwMode="auto">
            <a:xfrm>
              <a:off x="601396" y="0"/>
              <a:ext cx="2641071" cy="2089307"/>
            </a:xfrm>
            <a:prstGeom prst="roundRect">
              <a:avLst>
                <a:gd name="adj" fmla="val 16667"/>
              </a:avLst>
            </a:prstGeom>
            <a:solidFill>
              <a:srgbClr val="FFFFFF"/>
            </a:solidFill>
            <a:ln w="25400" algn="ctr">
              <a:solidFill>
                <a:srgbClr val="385D8A"/>
              </a:solidFill>
              <a:prstDash val="sysDash"/>
              <a:round/>
              <a:headEnd/>
              <a:tailEnd/>
            </a:ln>
          </p:spPr>
          <p:txBody>
            <a:bodyPr anchor="ctr"/>
            <a:lstStyle/>
            <a:p>
              <a:pPr eaLnBrk="1" hangingPunct="1"/>
              <a:endParaRPr lang="en-IN" altLang="en-US">
                <a:solidFill>
                  <a:srgbClr val="FFFFFF"/>
                </a:solidFill>
                <a:latin typeface="Calibri" pitchFamily="34" charset="0"/>
              </a:endParaRPr>
            </a:p>
          </p:txBody>
        </p:sp>
        <p:sp>
          <p:nvSpPr>
            <p:cNvPr id="38921" name="Rounded Rectangle 3"/>
            <p:cNvSpPr>
              <a:spLocks noChangeArrowheads="1"/>
            </p:cNvSpPr>
            <p:nvPr/>
          </p:nvSpPr>
          <p:spPr bwMode="auto">
            <a:xfrm>
              <a:off x="1079615" y="38921"/>
              <a:ext cx="1573532" cy="541787"/>
            </a:xfrm>
            <a:prstGeom prst="roundRect">
              <a:avLst>
                <a:gd name="adj" fmla="val 16667"/>
              </a:avLst>
            </a:prstGeom>
            <a:noFill/>
            <a:ln w="25400">
              <a:solidFill>
                <a:srgbClr val="385D8A"/>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r>
                <a:rPr lang="en-IN" altLang="en-US" sz="900">
                  <a:latin typeface="Calibri" pitchFamily="34" charset="0"/>
                  <a:ea typeface="Calibri" pitchFamily="34" charset="0"/>
                  <a:cs typeface="Arial" pitchFamily="34" charset="0"/>
                </a:rPr>
                <a:t>Registration of Applicant  and Submission of Application form through MTCTE portal</a:t>
              </a:r>
            </a:p>
          </p:txBody>
        </p:sp>
        <p:sp>
          <p:nvSpPr>
            <p:cNvPr id="38922" name="Rounded Rectangle 6"/>
            <p:cNvSpPr>
              <a:spLocks noChangeArrowheads="1"/>
            </p:cNvSpPr>
            <p:nvPr/>
          </p:nvSpPr>
          <p:spPr bwMode="auto">
            <a:xfrm>
              <a:off x="1211245" y="1544406"/>
              <a:ext cx="1334424" cy="505979"/>
            </a:xfrm>
            <a:prstGeom prst="roundRect">
              <a:avLst>
                <a:gd name="adj" fmla="val 16667"/>
              </a:avLst>
            </a:prstGeom>
            <a:noFill/>
            <a:ln w="25400">
              <a:solidFill>
                <a:srgbClr val="385D8A"/>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r>
                <a:rPr lang="en-IN" altLang="en-US" sz="900">
                  <a:latin typeface="Calibri" pitchFamily="34" charset="0"/>
                  <a:ea typeface="Calibri" pitchFamily="34" charset="0"/>
                  <a:cs typeface="Arial" pitchFamily="34" charset="0"/>
                </a:rPr>
                <a:t>Acceptance of Application and documents by TEC</a:t>
              </a:r>
            </a:p>
          </p:txBody>
        </p:sp>
        <p:sp>
          <p:nvSpPr>
            <p:cNvPr id="38923" name="Rounded Rectangle 8"/>
            <p:cNvSpPr>
              <a:spLocks noChangeArrowheads="1"/>
            </p:cNvSpPr>
            <p:nvPr/>
          </p:nvSpPr>
          <p:spPr bwMode="auto">
            <a:xfrm>
              <a:off x="1211245" y="812681"/>
              <a:ext cx="1398427" cy="558912"/>
            </a:xfrm>
            <a:prstGeom prst="roundRect">
              <a:avLst>
                <a:gd name="adj" fmla="val 16667"/>
              </a:avLst>
            </a:prstGeom>
            <a:noFill/>
            <a:ln w="25400">
              <a:solidFill>
                <a:srgbClr val="385D8A"/>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r>
                <a:rPr lang="en-IN" altLang="en-US" sz="900">
                  <a:latin typeface="Calibri" pitchFamily="34" charset="0"/>
                  <a:ea typeface="Calibri" pitchFamily="34" charset="0"/>
                  <a:cs typeface="Arial" pitchFamily="34" charset="0"/>
                </a:rPr>
                <a:t>Processing  and scrutinization of Application </a:t>
              </a:r>
            </a:p>
          </p:txBody>
        </p:sp>
        <p:sp>
          <p:nvSpPr>
            <p:cNvPr id="38924" name="Rectangle 12"/>
            <p:cNvSpPr>
              <a:spLocks noChangeArrowheads="1"/>
            </p:cNvSpPr>
            <p:nvPr/>
          </p:nvSpPr>
          <p:spPr bwMode="auto">
            <a:xfrm>
              <a:off x="3661513" y="873398"/>
              <a:ext cx="1158110" cy="415682"/>
            </a:xfrm>
            <a:prstGeom prst="rect">
              <a:avLst/>
            </a:prstGeom>
            <a:noFill/>
            <a:ln w="25400">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r>
                <a:rPr lang="en-IN" altLang="en-US" sz="900">
                  <a:latin typeface="Calibri" pitchFamily="34" charset="0"/>
                  <a:ea typeface="Calibri" pitchFamily="34" charset="0"/>
                  <a:cs typeface="Arial" pitchFamily="34" charset="0"/>
                </a:rPr>
                <a:t>Corrective Action by  Applicant</a:t>
              </a:r>
            </a:p>
          </p:txBody>
        </p:sp>
        <p:sp>
          <p:nvSpPr>
            <p:cNvPr id="38925" name="Rectangle 13"/>
            <p:cNvSpPr>
              <a:spLocks noChangeArrowheads="1"/>
            </p:cNvSpPr>
            <p:nvPr/>
          </p:nvSpPr>
          <p:spPr bwMode="auto">
            <a:xfrm>
              <a:off x="3655474" y="2187389"/>
              <a:ext cx="1335631" cy="331612"/>
            </a:xfrm>
            <a:prstGeom prst="rect">
              <a:avLst/>
            </a:prstGeom>
            <a:noFill/>
            <a:ln w="25400">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r>
                <a:rPr lang="en-IN" altLang="en-US" sz="900">
                  <a:latin typeface="Calibri" pitchFamily="34" charset="0"/>
                  <a:ea typeface="Calibri" pitchFamily="34" charset="0"/>
                  <a:cs typeface="Arial" pitchFamily="34" charset="0"/>
                </a:rPr>
                <a:t>Applicant Chooses the designated  TSTL in Portal </a:t>
              </a:r>
            </a:p>
          </p:txBody>
        </p:sp>
        <p:cxnSp>
          <p:nvCxnSpPr>
            <p:cNvPr id="38926" name="Straight Arrow Connector 14"/>
            <p:cNvCxnSpPr>
              <a:cxnSpLocks noChangeShapeType="1"/>
            </p:cNvCxnSpPr>
            <p:nvPr/>
          </p:nvCxnSpPr>
          <p:spPr bwMode="auto">
            <a:xfrm>
              <a:off x="1854725" y="580733"/>
              <a:ext cx="0" cy="200919"/>
            </a:xfrm>
            <a:prstGeom prst="straightConnector1">
              <a:avLst/>
            </a:prstGeom>
            <a:noFill/>
            <a:ln w="9525">
              <a:solidFill>
                <a:srgbClr val="4A7EBB"/>
              </a:solidFill>
              <a:round/>
              <a:headEnd/>
              <a:tailEnd type="triangle" w="med" len="med"/>
            </a:ln>
            <a:extLst>
              <a:ext uri="{909E8E84-426E-40DD-AFC4-6F175D3DCCD1}">
                <a14:hiddenFill xmlns:a14="http://schemas.microsoft.com/office/drawing/2010/main">
                  <a:noFill/>
                </a14:hiddenFill>
              </a:ext>
            </a:extLst>
          </p:spPr>
        </p:cxnSp>
        <p:cxnSp>
          <p:nvCxnSpPr>
            <p:cNvPr id="38927" name="Straight Arrow Connector 15"/>
            <p:cNvCxnSpPr>
              <a:cxnSpLocks noChangeShapeType="1"/>
            </p:cNvCxnSpPr>
            <p:nvPr/>
          </p:nvCxnSpPr>
          <p:spPr bwMode="auto">
            <a:xfrm>
              <a:off x="2609574" y="952500"/>
              <a:ext cx="1045153" cy="10901"/>
            </a:xfrm>
            <a:prstGeom prst="straightConnector1">
              <a:avLst/>
            </a:prstGeom>
            <a:noFill/>
            <a:ln w="6350">
              <a:solidFill>
                <a:srgbClr val="4A7EBB"/>
              </a:solidFill>
              <a:round/>
              <a:headEnd/>
              <a:tailEnd type="triangle" w="med" len="med"/>
            </a:ln>
            <a:extLst>
              <a:ext uri="{909E8E84-426E-40DD-AFC4-6F175D3DCCD1}">
                <a14:hiddenFill xmlns:a14="http://schemas.microsoft.com/office/drawing/2010/main">
                  <a:noFill/>
                </a14:hiddenFill>
              </a:ext>
            </a:extLst>
          </p:spPr>
        </p:cxnSp>
        <p:sp>
          <p:nvSpPr>
            <p:cNvPr id="38928" name="TextBox 17"/>
            <p:cNvSpPr txBox="1">
              <a:spLocks noChangeArrowheads="1"/>
            </p:cNvSpPr>
            <p:nvPr/>
          </p:nvSpPr>
          <p:spPr bwMode="auto">
            <a:xfrm>
              <a:off x="1521681" y="1360469"/>
              <a:ext cx="282156" cy="4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IN" altLang="en-US">
                <a:solidFill>
                  <a:srgbClr val="000000"/>
                </a:solidFill>
              </a:endParaRPr>
            </a:p>
          </p:txBody>
        </p:sp>
        <p:sp>
          <p:nvSpPr>
            <p:cNvPr id="38929" name="TextBox 18"/>
            <p:cNvSpPr txBox="1">
              <a:spLocks noChangeArrowheads="1"/>
            </p:cNvSpPr>
            <p:nvPr/>
          </p:nvSpPr>
          <p:spPr bwMode="auto">
            <a:xfrm>
              <a:off x="2735112" y="853205"/>
              <a:ext cx="282156" cy="4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IN" altLang="en-US">
                <a:solidFill>
                  <a:srgbClr val="000000"/>
                </a:solidFill>
              </a:endParaRPr>
            </a:p>
          </p:txBody>
        </p:sp>
        <p:cxnSp>
          <p:nvCxnSpPr>
            <p:cNvPr id="38930" name="Shape 31"/>
            <p:cNvCxnSpPr>
              <a:cxnSpLocks noChangeShapeType="1"/>
            </p:cNvCxnSpPr>
            <p:nvPr/>
          </p:nvCxnSpPr>
          <p:spPr bwMode="auto">
            <a:xfrm rot="16200000" flipV="1">
              <a:off x="3165079" y="-201714"/>
              <a:ext cx="564183" cy="1586301"/>
            </a:xfrm>
            <a:prstGeom prst="bentConnector2">
              <a:avLst/>
            </a:prstGeom>
            <a:noFill/>
            <a:ln w="9525">
              <a:solidFill>
                <a:srgbClr val="4A7EBB"/>
              </a:solidFill>
              <a:miter lim="800000"/>
              <a:headEnd/>
              <a:tailEnd type="triangle" w="med" len="med"/>
            </a:ln>
            <a:extLst>
              <a:ext uri="{909E8E84-426E-40DD-AFC4-6F175D3DCCD1}">
                <a14:hiddenFill xmlns:a14="http://schemas.microsoft.com/office/drawing/2010/main">
                  <a:noFill/>
                </a14:hiddenFill>
              </a:ext>
            </a:extLst>
          </p:spPr>
        </p:cxnSp>
        <p:sp>
          <p:nvSpPr>
            <p:cNvPr id="38931" name="Rectangle 19"/>
            <p:cNvSpPr>
              <a:spLocks noChangeArrowheads="1"/>
            </p:cNvSpPr>
            <p:nvPr/>
          </p:nvSpPr>
          <p:spPr bwMode="auto">
            <a:xfrm>
              <a:off x="3637360" y="1640931"/>
              <a:ext cx="1309063" cy="333168"/>
            </a:xfrm>
            <a:prstGeom prst="rect">
              <a:avLst/>
            </a:prstGeom>
            <a:noFill/>
            <a:ln w="25400">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r>
                <a:rPr lang="en-IN" altLang="en-US" sz="900">
                  <a:latin typeface="Calibri" pitchFamily="34" charset="0"/>
                  <a:ea typeface="Calibri" pitchFamily="34" charset="0"/>
                  <a:cs typeface="Arial" pitchFamily="34" charset="0"/>
                </a:rPr>
                <a:t>Payment of Applicable fee</a:t>
              </a:r>
            </a:p>
          </p:txBody>
        </p:sp>
        <p:cxnSp>
          <p:nvCxnSpPr>
            <p:cNvPr id="38932" name="Straight Arrow Connector 20"/>
            <p:cNvCxnSpPr>
              <a:cxnSpLocks noChangeShapeType="1"/>
            </p:cNvCxnSpPr>
            <p:nvPr/>
          </p:nvCxnSpPr>
          <p:spPr bwMode="auto">
            <a:xfrm>
              <a:off x="2546350" y="1797936"/>
              <a:ext cx="1090434" cy="10504"/>
            </a:xfrm>
            <a:prstGeom prst="straightConnector1">
              <a:avLst/>
            </a:prstGeom>
            <a:noFill/>
            <a:ln w="9525">
              <a:solidFill>
                <a:srgbClr val="4A7EBB"/>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33" name="Connector: Elbow 21"/>
            <p:cNvCxnSpPr>
              <a:cxnSpLocks noChangeShapeType="1"/>
            </p:cNvCxnSpPr>
            <p:nvPr/>
          </p:nvCxnSpPr>
          <p:spPr bwMode="auto">
            <a:xfrm flipH="1" flipV="1">
              <a:off x="4991100" y="2353516"/>
              <a:ext cx="360446" cy="624519"/>
            </a:xfrm>
            <a:prstGeom prst="bentConnector3">
              <a:avLst>
                <a:gd name="adj1" fmla="val -63421"/>
              </a:avLst>
            </a:prstGeom>
            <a:noFill/>
            <a:ln w="9525">
              <a:solidFill>
                <a:srgbClr val="4A7EBB"/>
              </a:solidFill>
              <a:miter lim="800000"/>
              <a:headEnd/>
              <a:tailEnd type="triangle" w="med" len="med"/>
            </a:ln>
            <a:extLst>
              <a:ext uri="{909E8E84-426E-40DD-AFC4-6F175D3DCCD1}">
                <a14:hiddenFill xmlns:a14="http://schemas.microsoft.com/office/drawing/2010/main">
                  <a:noFill/>
                </a14:hiddenFill>
              </a:ext>
            </a:extLst>
          </p:spPr>
        </p:cxnSp>
        <p:cxnSp>
          <p:nvCxnSpPr>
            <p:cNvPr id="38934" name="Straight Arrow Connector 22"/>
            <p:cNvCxnSpPr>
              <a:cxnSpLocks noChangeShapeType="1"/>
            </p:cNvCxnSpPr>
            <p:nvPr/>
          </p:nvCxnSpPr>
          <p:spPr bwMode="auto">
            <a:xfrm>
              <a:off x="4271401" y="1974099"/>
              <a:ext cx="0" cy="212934"/>
            </a:xfrm>
            <a:prstGeom prst="straightConnector1">
              <a:avLst/>
            </a:prstGeom>
            <a:noFill/>
            <a:ln w="9525">
              <a:solidFill>
                <a:srgbClr val="4A7EBB"/>
              </a:solidFill>
              <a:round/>
              <a:headEnd/>
              <a:tailEnd type="triangle" w="med" len="med"/>
            </a:ln>
            <a:extLst>
              <a:ext uri="{909E8E84-426E-40DD-AFC4-6F175D3DCCD1}">
                <a14:hiddenFill xmlns:a14="http://schemas.microsoft.com/office/drawing/2010/main">
                  <a:noFill/>
                </a14:hiddenFill>
              </a:ext>
            </a:extLst>
          </p:spPr>
        </p:cxnSp>
        <p:sp>
          <p:nvSpPr>
            <p:cNvPr id="38935" name="Rectangle 23"/>
            <p:cNvSpPr>
              <a:spLocks noChangeArrowheads="1"/>
            </p:cNvSpPr>
            <p:nvPr/>
          </p:nvSpPr>
          <p:spPr bwMode="auto">
            <a:xfrm>
              <a:off x="3302848" y="79399"/>
              <a:ext cx="1786075" cy="2498762"/>
            </a:xfrm>
            <a:prstGeom prst="rect">
              <a:avLst/>
            </a:prstGeom>
            <a:noFill/>
            <a:ln w="25400" algn="ctr">
              <a:solidFill>
                <a:srgbClr val="385D8A"/>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endParaRPr lang="en-IN" altLang="en-US">
                <a:solidFill>
                  <a:srgbClr val="FFFFFF"/>
                </a:solidFill>
                <a:latin typeface="Calibri" pitchFamily="34" charset="0"/>
              </a:endParaRPr>
            </a:p>
          </p:txBody>
        </p:sp>
        <p:sp>
          <p:nvSpPr>
            <p:cNvPr id="38936" name="TextBox 31"/>
            <p:cNvSpPr txBox="1">
              <a:spLocks noChangeArrowheads="1"/>
            </p:cNvSpPr>
            <p:nvPr/>
          </p:nvSpPr>
          <p:spPr bwMode="auto">
            <a:xfrm>
              <a:off x="696418" y="69853"/>
              <a:ext cx="375120" cy="40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IN" altLang="en-US" sz="1400">
                  <a:solidFill>
                    <a:srgbClr val="FF0000"/>
                  </a:solidFill>
                  <a:latin typeface="Calibri" pitchFamily="34" charset="0"/>
                  <a:cs typeface="Calibri" pitchFamily="34" charset="0"/>
                </a:rPr>
                <a:t>TEC</a:t>
              </a:r>
            </a:p>
          </p:txBody>
        </p:sp>
        <p:sp>
          <p:nvSpPr>
            <p:cNvPr id="38937" name="TextBox 56"/>
            <p:cNvSpPr txBox="1">
              <a:spLocks noChangeArrowheads="1"/>
            </p:cNvSpPr>
            <p:nvPr/>
          </p:nvSpPr>
          <p:spPr bwMode="auto">
            <a:xfrm>
              <a:off x="3637360" y="16266"/>
              <a:ext cx="758394" cy="40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IN" altLang="en-US" sz="1400" dirty="0">
                  <a:solidFill>
                    <a:srgbClr val="FF0000"/>
                  </a:solidFill>
                  <a:latin typeface="Calibri" pitchFamily="34" charset="0"/>
                  <a:cs typeface="Calibri" pitchFamily="34" charset="0"/>
                </a:rPr>
                <a:t>APPLICANT</a:t>
              </a:r>
            </a:p>
          </p:txBody>
        </p:sp>
        <p:sp>
          <p:nvSpPr>
            <p:cNvPr id="38938" name="TextBox 61"/>
            <p:cNvSpPr txBox="1">
              <a:spLocks noChangeArrowheads="1"/>
            </p:cNvSpPr>
            <p:nvPr/>
          </p:nvSpPr>
          <p:spPr bwMode="auto">
            <a:xfrm>
              <a:off x="3062935" y="2679363"/>
              <a:ext cx="419155" cy="40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IN" altLang="en-US" sz="1400">
                  <a:solidFill>
                    <a:srgbClr val="FF0000"/>
                  </a:solidFill>
                  <a:latin typeface="Calibri" pitchFamily="34" charset="0"/>
                  <a:cs typeface="Calibri" pitchFamily="34" charset="0"/>
                </a:rPr>
                <a:t>TSTL</a:t>
              </a:r>
            </a:p>
          </p:txBody>
        </p:sp>
        <p:sp>
          <p:nvSpPr>
            <p:cNvPr id="38939" name="Rounded Rectangle 5"/>
            <p:cNvSpPr>
              <a:spLocks noChangeArrowheads="1"/>
            </p:cNvSpPr>
            <p:nvPr/>
          </p:nvSpPr>
          <p:spPr bwMode="auto">
            <a:xfrm>
              <a:off x="954022" y="3412638"/>
              <a:ext cx="1045801" cy="390772"/>
            </a:xfrm>
            <a:prstGeom prst="roundRect">
              <a:avLst>
                <a:gd name="adj" fmla="val 16667"/>
              </a:avLst>
            </a:prstGeom>
            <a:noFill/>
            <a:ln w="25400">
              <a:solidFill>
                <a:srgbClr val="385D8A"/>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r>
                <a:rPr lang="en-IN" altLang="en-US" sz="900">
                  <a:latin typeface="Calibri" pitchFamily="34" charset="0"/>
                  <a:ea typeface="Calibri" pitchFamily="34" charset="0"/>
                  <a:cs typeface="Arial" pitchFamily="34" charset="0"/>
                </a:rPr>
                <a:t> Appointment of Validator</a:t>
              </a:r>
            </a:p>
          </p:txBody>
        </p:sp>
        <p:sp>
          <p:nvSpPr>
            <p:cNvPr id="38940" name="Rounded Rectangle 7"/>
            <p:cNvSpPr>
              <a:spLocks noChangeArrowheads="1"/>
            </p:cNvSpPr>
            <p:nvPr/>
          </p:nvSpPr>
          <p:spPr bwMode="auto">
            <a:xfrm>
              <a:off x="912963" y="2797678"/>
              <a:ext cx="1125505" cy="418796"/>
            </a:xfrm>
            <a:prstGeom prst="roundRect">
              <a:avLst>
                <a:gd name="adj" fmla="val 16667"/>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r>
                <a:rPr lang="en-IN" altLang="en-US" sz="900">
                  <a:latin typeface="Calibri" pitchFamily="34" charset="0"/>
                  <a:ea typeface="Calibri" pitchFamily="34" charset="0"/>
                  <a:cs typeface="Arial" pitchFamily="34" charset="0"/>
                </a:rPr>
                <a:t> SC Division receives notification of acceptance</a:t>
              </a:r>
            </a:p>
          </p:txBody>
        </p:sp>
        <p:cxnSp>
          <p:nvCxnSpPr>
            <p:cNvPr id="38941" name="Straight Arrow Connector 29"/>
            <p:cNvCxnSpPr>
              <a:cxnSpLocks noChangeShapeType="1"/>
            </p:cNvCxnSpPr>
            <p:nvPr/>
          </p:nvCxnSpPr>
          <p:spPr bwMode="auto">
            <a:xfrm>
              <a:off x="1476623" y="3216200"/>
              <a:ext cx="1" cy="197112"/>
            </a:xfrm>
            <a:prstGeom prst="straightConnector1">
              <a:avLst/>
            </a:prstGeom>
            <a:noFill/>
            <a:ln w="9525">
              <a:solidFill>
                <a:srgbClr val="4A7EBB"/>
              </a:solidFill>
              <a:round/>
              <a:headEnd/>
              <a:tailEnd type="triangle" w="med" len="med"/>
            </a:ln>
            <a:extLst>
              <a:ext uri="{909E8E84-426E-40DD-AFC4-6F175D3DCCD1}">
                <a14:hiddenFill xmlns:a14="http://schemas.microsoft.com/office/drawing/2010/main">
                  <a:noFill/>
                </a14:hiddenFill>
              </a:ext>
            </a:extLst>
          </p:spPr>
        </p:cxnSp>
        <p:sp>
          <p:nvSpPr>
            <p:cNvPr id="38942" name="Diamond 30"/>
            <p:cNvSpPr>
              <a:spLocks noChangeArrowheads="1"/>
            </p:cNvSpPr>
            <p:nvPr/>
          </p:nvSpPr>
          <p:spPr bwMode="auto">
            <a:xfrm>
              <a:off x="3541957" y="2660674"/>
              <a:ext cx="1809019" cy="633643"/>
            </a:xfrm>
            <a:prstGeom prst="diamond">
              <a:avLst/>
            </a:prstGeom>
            <a:noFill/>
            <a:ln w="25400">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r>
                <a:rPr lang="en-IN" altLang="en-US" sz="900">
                  <a:latin typeface="Calibri" pitchFamily="34" charset="0"/>
                  <a:ea typeface="Calibri" pitchFamily="34" charset="0"/>
                  <a:cs typeface="Arial" pitchFamily="34" charset="0"/>
                </a:rPr>
                <a:t>TSTL accepts the request</a:t>
              </a:r>
            </a:p>
          </p:txBody>
        </p:sp>
        <p:sp>
          <p:nvSpPr>
            <p:cNvPr id="38943" name="Rounded Rectangle 8"/>
            <p:cNvSpPr>
              <a:spLocks noChangeArrowheads="1"/>
            </p:cNvSpPr>
            <p:nvPr/>
          </p:nvSpPr>
          <p:spPr bwMode="auto">
            <a:xfrm>
              <a:off x="3632530" y="3467128"/>
              <a:ext cx="1852493" cy="513764"/>
            </a:xfrm>
            <a:prstGeom prst="roundRect">
              <a:avLst>
                <a:gd name="adj" fmla="val 16667"/>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r>
                <a:rPr lang="en-IN" altLang="en-US" sz="900">
                  <a:latin typeface="Calibri" pitchFamily="34" charset="0"/>
                  <a:ea typeface="Calibri" pitchFamily="34" charset="0"/>
                  <a:cs typeface="Arial" pitchFamily="34" charset="0"/>
                </a:rPr>
                <a:t>TSTL starts the security testing against  corresponding chosen requirement</a:t>
              </a:r>
            </a:p>
          </p:txBody>
        </p:sp>
        <p:sp>
          <p:nvSpPr>
            <p:cNvPr id="38944" name="Rectangle 32"/>
            <p:cNvSpPr>
              <a:spLocks noChangeArrowheads="1"/>
            </p:cNvSpPr>
            <p:nvPr/>
          </p:nvSpPr>
          <p:spPr bwMode="auto">
            <a:xfrm>
              <a:off x="2465966" y="3460900"/>
              <a:ext cx="925039" cy="381431"/>
            </a:xfrm>
            <a:prstGeom prst="rect">
              <a:avLst/>
            </a:prstGeom>
            <a:noFill/>
            <a:ln w="25400">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r>
                <a:rPr lang="en-IN" altLang="en-US" sz="900">
                  <a:latin typeface="Calibri" pitchFamily="34" charset="0"/>
                  <a:ea typeface="Calibri" pitchFamily="34" charset="0"/>
                  <a:cs typeface="Arial" pitchFamily="34" charset="0"/>
                </a:rPr>
                <a:t>Participation by Validator</a:t>
              </a:r>
            </a:p>
          </p:txBody>
        </p:sp>
        <p:sp>
          <p:nvSpPr>
            <p:cNvPr id="38945" name="Rounded Rectangle 8"/>
            <p:cNvSpPr>
              <a:spLocks noChangeArrowheads="1"/>
            </p:cNvSpPr>
            <p:nvPr/>
          </p:nvSpPr>
          <p:spPr bwMode="auto">
            <a:xfrm>
              <a:off x="954022" y="3954426"/>
              <a:ext cx="1161733" cy="420352"/>
            </a:xfrm>
            <a:prstGeom prst="roundRect">
              <a:avLst>
                <a:gd name="adj" fmla="val 16667"/>
              </a:avLst>
            </a:prstGeom>
            <a:noFill/>
            <a:ln w="25400">
              <a:solidFill>
                <a:srgbClr val="385D8A"/>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r>
                <a:rPr lang="en-IN" altLang="en-US" sz="900">
                  <a:latin typeface="Calibri" pitchFamily="34" charset="0"/>
                  <a:ea typeface="Calibri" pitchFamily="34" charset="0"/>
                  <a:cs typeface="Arial" pitchFamily="34" charset="0"/>
                </a:rPr>
                <a:t> Submission of Security testing Report </a:t>
              </a:r>
            </a:p>
          </p:txBody>
        </p:sp>
        <p:cxnSp>
          <p:nvCxnSpPr>
            <p:cNvPr id="38946" name="Connector: Elbow 34"/>
            <p:cNvCxnSpPr>
              <a:cxnSpLocks noChangeShapeType="1"/>
            </p:cNvCxnSpPr>
            <p:nvPr/>
          </p:nvCxnSpPr>
          <p:spPr bwMode="auto">
            <a:xfrm rot="5400000">
              <a:off x="2401006" y="3574568"/>
              <a:ext cx="260640" cy="795003"/>
            </a:xfrm>
            <a:prstGeom prst="bentConnector2">
              <a:avLst/>
            </a:prstGeom>
            <a:noFill/>
            <a:ln w="9525">
              <a:solidFill>
                <a:srgbClr val="4A7EBB"/>
              </a:solidFill>
              <a:miter lim="800000"/>
              <a:headEnd/>
              <a:tailEnd type="triangle" w="med" len="med"/>
            </a:ln>
            <a:extLst>
              <a:ext uri="{909E8E84-426E-40DD-AFC4-6F175D3DCCD1}">
                <a14:hiddenFill xmlns:a14="http://schemas.microsoft.com/office/drawing/2010/main">
                  <a:noFill/>
                </a14:hiddenFill>
              </a:ext>
            </a:extLst>
          </p:spPr>
        </p:cxnSp>
        <p:cxnSp>
          <p:nvCxnSpPr>
            <p:cNvPr id="38947" name="Connector: Elbow 35"/>
            <p:cNvCxnSpPr>
              <a:cxnSpLocks noChangeShapeType="1"/>
            </p:cNvCxnSpPr>
            <p:nvPr/>
          </p:nvCxnSpPr>
          <p:spPr bwMode="auto">
            <a:xfrm rot="5400000">
              <a:off x="3177739" y="2917969"/>
              <a:ext cx="318089" cy="2444470"/>
            </a:xfrm>
            <a:prstGeom prst="bentConnector2">
              <a:avLst/>
            </a:prstGeom>
            <a:noFill/>
            <a:ln w="9525">
              <a:solidFill>
                <a:srgbClr val="4A7EBB"/>
              </a:solidFill>
              <a:miter lim="800000"/>
              <a:headEnd/>
              <a:tailEnd type="triangle" w="med" len="med"/>
            </a:ln>
            <a:extLst>
              <a:ext uri="{909E8E84-426E-40DD-AFC4-6F175D3DCCD1}">
                <a14:hiddenFill xmlns:a14="http://schemas.microsoft.com/office/drawing/2010/main">
                  <a:noFill/>
                </a14:hiddenFill>
              </a:ext>
            </a:extLst>
          </p:spPr>
        </p:cxnSp>
        <p:sp>
          <p:nvSpPr>
            <p:cNvPr id="38948" name="Rectangle: Rounded Corners 36"/>
            <p:cNvSpPr>
              <a:spLocks noChangeArrowheads="1"/>
            </p:cNvSpPr>
            <p:nvPr/>
          </p:nvSpPr>
          <p:spPr bwMode="auto">
            <a:xfrm>
              <a:off x="954022" y="4528907"/>
              <a:ext cx="1261966" cy="344067"/>
            </a:xfrm>
            <a:prstGeom prst="roundRect">
              <a:avLst>
                <a:gd name="adj" fmla="val 16667"/>
              </a:avLst>
            </a:prstGeom>
            <a:noFill/>
            <a:ln w="25400">
              <a:solidFill>
                <a:srgbClr val="385D8A"/>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r>
                <a:rPr lang="en-IN" altLang="en-US" sz="900">
                  <a:latin typeface="Calibri" pitchFamily="34" charset="0"/>
                  <a:ea typeface="Calibri" pitchFamily="34" charset="0"/>
                  <a:cs typeface="Arial" pitchFamily="34" charset="0"/>
                </a:rPr>
                <a:t>Evaluation  of Report and Acceptance</a:t>
              </a:r>
            </a:p>
          </p:txBody>
        </p:sp>
        <p:sp>
          <p:nvSpPr>
            <p:cNvPr id="38949" name="Rounded Rectangle 4"/>
            <p:cNvSpPr>
              <a:spLocks noChangeArrowheads="1"/>
            </p:cNvSpPr>
            <p:nvPr/>
          </p:nvSpPr>
          <p:spPr bwMode="auto">
            <a:xfrm>
              <a:off x="962475" y="5031773"/>
              <a:ext cx="1253513" cy="256881"/>
            </a:xfrm>
            <a:prstGeom prst="roundRect">
              <a:avLst>
                <a:gd name="adj" fmla="val 16667"/>
              </a:avLst>
            </a:prstGeom>
            <a:noFill/>
            <a:ln w="25400">
              <a:solidFill>
                <a:srgbClr val="385D8A"/>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r>
                <a:rPr lang="en-IN" altLang="en-US" sz="900">
                  <a:latin typeface="Calibri" pitchFamily="34" charset="0"/>
                  <a:ea typeface="Calibri" pitchFamily="34" charset="0"/>
                  <a:cs typeface="Arial" pitchFamily="34" charset="0"/>
                </a:rPr>
                <a:t>Issue of Certificate </a:t>
              </a:r>
            </a:p>
          </p:txBody>
        </p:sp>
        <p:cxnSp>
          <p:nvCxnSpPr>
            <p:cNvPr id="38950" name="Straight Arrow Connector 38"/>
            <p:cNvCxnSpPr>
              <a:cxnSpLocks noChangeShapeType="1"/>
            </p:cNvCxnSpPr>
            <p:nvPr/>
          </p:nvCxnSpPr>
          <p:spPr bwMode="auto">
            <a:xfrm flipH="1">
              <a:off x="1476069" y="4378853"/>
              <a:ext cx="9922" cy="155185"/>
            </a:xfrm>
            <a:prstGeom prst="straightConnector1">
              <a:avLst/>
            </a:prstGeom>
            <a:noFill/>
            <a:ln w="9525">
              <a:solidFill>
                <a:srgbClr val="4A7EBB"/>
              </a:solidFill>
              <a:round/>
              <a:headEnd/>
              <a:tailEnd type="triangle" w="med" len="med"/>
            </a:ln>
            <a:extLst>
              <a:ext uri="{909E8E84-426E-40DD-AFC4-6F175D3DCCD1}">
                <a14:hiddenFill xmlns:a14="http://schemas.microsoft.com/office/drawing/2010/main">
                  <a:noFill/>
                </a14:hiddenFill>
              </a:ext>
            </a:extLst>
          </p:spPr>
        </p:cxnSp>
        <p:cxnSp>
          <p:nvCxnSpPr>
            <p:cNvPr id="38951" name="Straight Arrow Connector 39"/>
            <p:cNvCxnSpPr>
              <a:cxnSpLocks noChangeShapeType="1"/>
            </p:cNvCxnSpPr>
            <p:nvPr/>
          </p:nvCxnSpPr>
          <p:spPr bwMode="auto">
            <a:xfrm>
              <a:off x="1474475" y="4854290"/>
              <a:ext cx="1" cy="197112"/>
            </a:xfrm>
            <a:prstGeom prst="straightConnector1">
              <a:avLst/>
            </a:prstGeom>
            <a:noFill/>
            <a:ln w="9525">
              <a:solidFill>
                <a:srgbClr val="4A7EBB"/>
              </a:solidFill>
              <a:round/>
              <a:headEnd/>
              <a:tailEnd type="triangle" w="med" len="med"/>
            </a:ln>
            <a:extLst>
              <a:ext uri="{909E8E84-426E-40DD-AFC4-6F175D3DCCD1}">
                <a14:hiddenFill xmlns:a14="http://schemas.microsoft.com/office/drawing/2010/main">
                  <a:noFill/>
                </a14:hiddenFill>
              </a:ext>
            </a:extLst>
          </p:spPr>
        </p:cxnSp>
        <p:cxnSp>
          <p:nvCxnSpPr>
            <p:cNvPr id="38952" name="Straight Arrow Connector 40"/>
            <p:cNvCxnSpPr>
              <a:cxnSpLocks noChangeShapeType="1"/>
            </p:cNvCxnSpPr>
            <p:nvPr/>
          </p:nvCxnSpPr>
          <p:spPr bwMode="auto">
            <a:xfrm flipH="1">
              <a:off x="2039197" y="2978035"/>
              <a:ext cx="1503355" cy="28803"/>
            </a:xfrm>
            <a:prstGeom prst="straightConnector1">
              <a:avLst/>
            </a:prstGeom>
            <a:noFill/>
            <a:ln w="9525">
              <a:solidFill>
                <a:srgbClr val="4A7EBB"/>
              </a:solidFill>
              <a:round/>
              <a:headEnd/>
              <a:tailEnd type="triangle" w="med" len="med"/>
            </a:ln>
            <a:extLst>
              <a:ext uri="{909E8E84-426E-40DD-AFC4-6F175D3DCCD1}">
                <a14:hiddenFill xmlns:a14="http://schemas.microsoft.com/office/drawing/2010/main">
                  <a:noFill/>
                </a14:hiddenFill>
              </a:ext>
            </a:extLst>
          </p:spPr>
        </p:cxnSp>
        <p:cxnSp>
          <p:nvCxnSpPr>
            <p:cNvPr id="38953" name="Straight Arrow Connector 41"/>
            <p:cNvCxnSpPr>
              <a:cxnSpLocks noChangeShapeType="1"/>
            </p:cNvCxnSpPr>
            <p:nvPr/>
          </p:nvCxnSpPr>
          <p:spPr bwMode="auto">
            <a:xfrm rot="180000" flipV="1">
              <a:off x="1999015" y="3582492"/>
              <a:ext cx="467958" cy="25915"/>
            </a:xfrm>
            <a:prstGeom prst="straightConnector1">
              <a:avLst/>
            </a:prstGeom>
            <a:noFill/>
            <a:ln w="9525">
              <a:solidFill>
                <a:srgbClr val="4A7EBB"/>
              </a:solidFill>
              <a:round/>
              <a:headEnd type="triangle" w="med" len="med"/>
              <a:tailEnd type="triangle" w="med" len="med"/>
            </a:ln>
            <a:extLst>
              <a:ext uri="{909E8E84-426E-40DD-AFC4-6F175D3DCCD1}">
                <a14:hiddenFill xmlns:a14="http://schemas.microsoft.com/office/drawing/2010/main">
                  <a:noFill/>
                </a14:hiddenFill>
              </a:ext>
            </a:extLst>
          </p:spPr>
        </p:cxnSp>
        <p:sp>
          <p:nvSpPr>
            <p:cNvPr id="38954" name="TextBox 53"/>
            <p:cNvSpPr txBox="1">
              <a:spLocks noChangeArrowheads="1"/>
            </p:cNvSpPr>
            <p:nvPr/>
          </p:nvSpPr>
          <p:spPr bwMode="auto">
            <a:xfrm>
              <a:off x="303358" y="2360034"/>
              <a:ext cx="1277038" cy="40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IN" altLang="en-US" sz="1400">
                  <a:solidFill>
                    <a:srgbClr val="FF0000"/>
                  </a:solidFill>
                  <a:latin typeface="Calibri" pitchFamily="34" charset="0"/>
                  <a:cs typeface="Calibri" pitchFamily="34" charset="0"/>
                </a:rPr>
                <a:t>SC Division</a:t>
              </a:r>
            </a:p>
          </p:txBody>
        </p:sp>
      </p:grpSp>
      <p:cxnSp>
        <p:nvCxnSpPr>
          <p:cNvPr id="38916" name="Straight Arrow Connector 14"/>
          <p:cNvCxnSpPr>
            <a:cxnSpLocks noChangeShapeType="1"/>
          </p:cNvCxnSpPr>
          <p:nvPr/>
        </p:nvCxnSpPr>
        <p:spPr bwMode="auto">
          <a:xfrm>
            <a:off x="3429000" y="1801813"/>
            <a:ext cx="0" cy="134937"/>
          </a:xfrm>
          <a:prstGeom prst="straightConnector1">
            <a:avLst/>
          </a:prstGeom>
          <a:noFill/>
          <a:ln w="9525">
            <a:solidFill>
              <a:srgbClr val="4A7EBB"/>
            </a:solidFill>
            <a:round/>
            <a:headEnd/>
            <a:tailEnd type="triangle" w="med" len="med"/>
          </a:ln>
          <a:extLst>
            <a:ext uri="{909E8E84-426E-40DD-AFC4-6F175D3DCCD1}">
              <a14:hiddenFill xmlns:a14="http://schemas.microsoft.com/office/drawing/2010/main">
                <a:noFill/>
              </a14:hiddenFill>
            </a:ext>
          </a:extLst>
        </p:spPr>
      </p:cxnSp>
      <p:pic>
        <p:nvPicPr>
          <p:cNvPr id="38917"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113" y="133350"/>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351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166" y="127317"/>
            <a:ext cx="4742889" cy="421556"/>
          </a:xfrm>
        </p:spPr>
        <p:txBody>
          <a:bodyPr>
            <a:normAutofit fontScale="90000"/>
          </a:bodyPr>
          <a:lstStyle/>
          <a:p>
            <a:r>
              <a:rPr lang="en-IN" dirty="0"/>
              <a:t>TSTL Designation Process</a:t>
            </a:r>
            <a:endParaRPr lang="en-US" dirty="0"/>
          </a:p>
        </p:txBody>
      </p:sp>
      <p:sp>
        <p:nvSpPr>
          <p:cNvPr id="5" name="Flowchart: Alternate Process 4"/>
          <p:cNvSpPr/>
          <p:nvPr/>
        </p:nvSpPr>
        <p:spPr>
          <a:xfrm>
            <a:off x="3113838" y="681540"/>
            <a:ext cx="1836204" cy="102611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a:t>Prospective TSTL</a:t>
            </a:r>
          </a:p>
          <a:p>
            <a:pPr marL="128588" indent="-128588">
              <a:buFont typeface="Wingdings" pitchFamily="2" charset="2"/>
              <a:buChar char="§"/>
            </a:pPr>
            <a:r>
              <a:rPr lang="en-IN" sz="900" dirty="0"/>
              <a:t>Has capability to test Telecom equipment</a:t>
            </a:r>
          </a:p>
          <a:p>
            <a:pPr marL="128588" indent="-128588">
              <a:buFont typeface="Wingdings" pitchFamily="2" charset="2"/>
              <a:buChar char="§"/>
            </a:pPr>
            <a:r>
              <a:rPr lang="en-IN" sz="900" dirty="0"/>
              <a:t>Accredited by NABL for ISO/IEC 17025  (IT &amp; Software discipline) </a:t>
            </a:r>
          </a:p>
        </p:txBody>
      </p:sp>
      <p:sp>
        <p:nvSpPr>
          <p:cNvPr id="7" name="Flowchart: Decision 6"/>
          <p:cNvSpPr/>
          <p:nvPr/>
        </p:nvSpPr>
        <p:spPr>
          <a:xfrm>
            <a:off x="3167844" y="2164302"/>
            <a:ext cx="1620180" cy="62347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dirty="0"/>
              <a:t>Evaluation of Application by DA</a:t>
            </a:r>
            <a:endParaRPr lang="en-US" sz="900" dirty="0"/>
          </a:p>
        </p:txBody>
      </p:sp>
      <p:sp>
        <p:nvSpPr>
          <p:cNvPr id="8" name="Down Arrow 7"/>
          <p:cNvSpPr/>
          <p:nvPr/>
        </p:nvSpPr>
        <p:spPr>
          <a:xfrm>
            <a:off x="3923928" y="1707654"/>
            <a:ext cx="10801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2760949" y="1738308"/>
            <a:ext cx="1162979" cy="473206"/>
          </a:xfrm>
          <a:prstGeom prst="rect">
            <a:avLst/>
          </a:prstGeom>
          <a:noFill/>
        </p:spPr>
        <p:txBody>
          <a:bodyPr wrap="square" rtlCol="0">
            <a:spAutoFit/>
          </a:bodyPr>
          <a:lstStyle/>
          <a:p>
            <a:r>
              <a:rPr lang="en-IN" sz="825" dirty="0"/>
              <a:t>Submits Application along with supporting documents</a:t>
            </a:r>
            <a:endParaRPr lang="en-US" sz="825" dirty="0"/>
          </a:p>
        </p:txBody>
      </p:sp>
      <p:sp>
        <p:nvSpPr>
          <p:cNvPr id="10" name="Flowchart: Decision 9"/>
          <p:cNvSpPr/>
          <p:nvPr/>
        </p:nvSpPr>
        <p:spPr>
          <a:xfrm>
            <a:off x="3187077" y="2982719"/>
            <a:ext cx="1620180" cy="67211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dirty="0"/>
              <a:t>On-site Assessment </a:t>
            </a:r>
          </a:p>
          <a:p>
            <a:pPr algn="ctr"/>
            <a:endParaRPr lang="en-US" sz="900" dirty="0"/>
          </a:p>
        </p:txBody>
      </p:sp>
      <p:sp>
        <p:nvSpPr>
          <p:cNvPr id="11" name="Rectangle 10"/>
          <p:cNvSpPr/>
          <p:nvPr/>
        </p:nvSpPr>
        <p:spPr>
          <a:xfrm>
            <a:off x="5868144" y="2287017"/>
            <a:ext cx="1458162" cy="378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dirty="0"/>
              <a:t>Applicant is informed about Discrepancies/ Deficiencies</a:t>
            </a:r>
            <a:endParaRPr lang="en-US" sz="900" dirty="0"/>
          </a:p>
        </p:txBody>
      </p:sp>
      <p:cxnSp>
        <p:nvCxnSpPr>
          <p:cNvPr id="13" name="Straight Arrow Connector 12"/>
          <p:cNvCxnSpPr>
            <a:stCxn id="7" idx="3"/>
            <a:endCxn id="11" idx="1"/>
          </p:cNvCxnSpPr>
          <p:nvPr/>
        </p:nvCxnSpPr>
        <p:spPr>
          <a:xfrm>
            <a:off x="4788024" y="2476038"/>
            <a:ext cx="1080120" cy="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3"/>
          </p:cNvCxnSpPr>
          <p:nvPr/>
        </p:nvCxnSpPr>
        <p:spPr>
          <a:xfrm>
            <a:off x="4807257" y="3318776"/>
            <a:ext cx="1802913"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1" idx="2"/>
          </p:cNvCxnSpPr>
          <p:nvPr/>
        </p:nvCxnSpPr>
        <p:spPr>
          <a:xfrm flipV="1">
            <a:off x="6597225" y="2665059"/>
            <a:ext cx="0" cy="653717"/>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0"/>
          </p:cNvCxnSpPr>
          <p:nvPr/>
        </p:nvCxnSpPr>
        <p:spPr>
          <a:xfrm flipV="1">
            <a:off x="6597225" y="1167594"/>
            <a:ext cx="0" cy="1119423"/>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950042" y="1167594"/>
            <a:ext cx="1647183" cy="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2" name="Down Arrow 21"/>
          <p:cNvSpPr/>
          <p:nvPr/>
        </p:nvSpPr>
        <p:spPr>
          <a:xfrm>
            <a:off x="3923928" y="2779823"/>
            <a:ext cx="10801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Down Arrow 34"/>
          <p:cNvSpPr/>
          <p:nvPr/>
        </p:nvSpPr>
        <p:spPr>
          <a:xfrm>
            <a:off x="3977934" y="3654832"/>
            <a:ext cx="81379" cy="2670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Flowchart: Alternate Process 35"/>
          <p:cNvSpPr/>
          <p:nvPr/>
        </p:nvSpPr>
        <p:spPr>
          <a:xfrm>
            <a:off x="3006567" y="4627046"/>
            <a:ext cx="2105494" cy="38403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dirty="0"/>
              <a:t>DA issues Designation Certificate</a:t>
            </a:r>
          </a:p>
          <a:p>
            <a:pPr algn="ctr"/>
            <a:endParaRPr lang="en-US" sz="900" dirty="0"/>
          </a:p>
        </p:txBody>
      </p:sp>
      <p:cxnSp>
        <p:nvCxnSpPr>
          <p:cNvPr id="38" name="Straight Connector 37"/>
          <p:cNvCxnSpPr>
            <a:stCxn id="5" idx="1"/>
          </p:cNvCxnSpPr>
          <p:nvPr/>
        </p:nvCxnSpPr>
        <p:spPr>
          <a:xfrm flipH="1">
            <a:off x="2519772" y="1194597"/>
            <a:ext cx="594066"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0" name="Flowchart: Decision 39"/>
          <p:cNvSpPr/>
          <p:nvPr/>
        </p:nvSpPr>
        <p:spPr>
          <a:xfrm>
            <a:off x="3195217" y="3921900"/>
            <a:ext cx="1620180" cy="48605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dirty="0"/>
              <a:t>Final Review </a:t>
            </a:r>
            <a:endParaRPr lang="en-US" sz="900" dirty="0"/>
          </a:p>
        </p:txBody>
      </p:sp>
      <p:sp>
        <p:nvSpPr>
          <p:cNvPr id="41" name="Down Arrow 40"/>
          <p:cNvSpPr/>
          <p:nvPr/>
        </p:nvSpPr>
        <p:spPr>
          <a:xfrm>
            <a:off x="3977935" y="4407954"/>
            <a:ext cx="81378" cy="2200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3" name="Straight Connector 42"/>
          <p:cNvCxnSpPr/>
          <p:nvPr/>
        </p:nvCxnSpPr>
        <p:spPr>
          <a:xfrm>
            <a:off x="2519772" y="1194597"/>
            <a:ext cx="54006" cy="297033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40" idx="1"/>
          </p:cNvCxnSpPr>
          <p:nvPr/>
        </p:nvCxnSpPr>
        <p:spPr>
          <a:xfrm>
            <a:off x="2573778" y="4164927"/>
            <a:ext cx="621439"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493658" y="3429771"/>
            <a:ext cx="1323147" cy="600164"/>
          </a:xfrm>
          <a:prstGeom prst="rect">
            <a:avLst/>
          </a:prstGeom>
          <a:noFill/>
        </p:spPr>
        <p:txBody>
          <a:bodyPr wrap="square" rtlCol="0">
            <a:spAutoFit/>
          </a:bodyPr>
          <a:lstStyle/>
          <a:p>
            <a:r>
              <a:rPr lang="en-IN" sz="825" dirty="0"/>
              <a:t>Applicant submits compliance to Discrepancies/ Deficiencies</a:t>
            </a:r>
            <a:endParaRPr lang="en-US" sz="825" dirty="0"/>
          </a:p>
        </p:txBody>
      </p:sp>
      <p:pic>
        <p:nvPicPr>
          <p:cNvPr id="23" name="Picture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113" y="133350"/>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151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a:xfrm>
            <a:off x="1143090" y="2171710"/>
            <a:ext cx="6858000" cy="1051387"/>
          </a:xfrm>
        </p:spPr>
        <p:txBody>
          <a:bodyPr>
            <a:normAutofit/>
          </a:bodyPr>
          <a:lstStyle/>
          <a:p>
            <a:pPr algn="ctr" eaLnBrk="1" hangingPunct="1"/>
            <a:r>
              <a:rPr lang="en-IN" altLang="en-US" sz="3200" dirty="0">
                <a:solidFill>
                  <a:srgbClr val="06025E"/>
                </a:solidFill>
                <a:cs typeface="Arial" pitchFamily="34" charset="0"/>
              </a:rPr>
              <a:t>Indian Telecom Security Assurance Requirement (</a:t>
            </a:r>
            <a:r>
              <a:rPr lang="en-IN" altLang="en-US" sz="3200" dirty="0">
                <a:solidFill>
                  <a:srgbClr val="06025E"/>
                </a:solidFill>
              </a:rPr>
              <a:t>ITSAR</a:t>
            </a:r>
            <a:r>
              <a:rPr lang="en-IN" altLang="en-US" sz="3200" dirty="0" smtClean="0">
                <a:solidFill>
                  <a:srgbClr val="06025E"/>
                </a:solidFill>
              </a:rPr>
              <a:t>)</a:t>
            </a:r>
            <a:endParaRPr lang="en-US" altLang="en-US" sz="3200" dirty="0">
              <a:solidFill>
                <a:srgbClr val="06025E"/>
              </a:solidFill>
              <a:latin typeface="Arial" pitchFamily="34" charset="0"/>
              <a:cs typeface="Arial" pitchFamily="34" charset="0"/>
            </a:endParaRPr>
          </a:p>
        </p:txBody>
      </p:sp>
      <p:pic>
        <p:nvPicPr>
          <p:cNvPr id="4"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113" y="133350"/>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6660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xmlns="" id="{AC696FB7-9606-49C2-B12A-2550F38194C9}"/>
              </a:ext>
            </a:extLst>
          </p:cNvPr>
          <p:cNvGraphicFramePr>
            <a:graphicFrameLocks noGrp="1"/>
          </p:cNvGraphicFramePr>
          <p:nvPr>
            <p:extLst>
              <p:ext uri="{D42A27DB-BD31-4B8C-83A1-F6EECF244321}">
                <p14:modId xmlns:p14="http://schemas.microsoft.com/office/powerpoint/2010/main" val="2668036836"/>
              </p:ext>
            </p:extLst>
          </p:nvPr>
        </p:nvGraphicFramePr>
        <p:xfrm>
          <a:off x="83394" y="1043697"/>
          <a:ext cx="8643936" cy="3983834"/>
        </p:xfrm>
        <a:graphic>
          <a:graphicData uri="http://schemas.openxmlformats.org/drawingml/2006/table">
            <a:tbl>
              <a:tblPr firstRow="1" bandRow="1">
                <a:tableStyleId>{5C22544A-7EE6-4342-B048-85BDC9FD1C3A}</a:tableStyleId>
              </a:tblPr>
              <a:tblGrid>
                <a:gridCol w="470136">
                  <a:extLst>
                    <a:ext uri="{9D8B030D-6E8A-4147-A177-3AD203B41FA5}">
                      <a16:colId xmlns:a16="http://schemas.microsoft.com/office/drawing/2014/main" xmlns="" val="20000"/>
                    </a:ext>
                  </a:extLst>
                </a:gridCol>
                <a:gridCol w="2485169">
                  <a:extLst>
                    <a:ext uri="{9D8B030D-6E8A-4147-A177-3AD203B41FA5}">
                      <a16:colId xmlns:a16="http://schemas.microsoft.com/office/drawing/2014/main" xmlns="" val="20001"/>
                    </a:ext>
                  </a:extLst>
                </a:gridCol>
                <a:gridCol w="1629674">
                  <a:extLst>
                    <a:ext uri="{9D8B030D-6E8A-4147-A177-3AD203B41FA5}">
                      <a16:colId xmlns:a16="http://schemas.microsoft.com/office/drawing/2014/main" xmlns="" val="20002"/>
                    </a:ext>
                  </a:extLst>
                </a:gridCol>
                <a:gridCol w="4058957">
                  <a:extLst>
                    <a:ext uri="{9D8B030D-6E8A-4147-A177-3AD203B41FA5}">
                      <a16:colId xmlns:a16="http://schemas.microsoft.com/office/drawing/2014/main" xmlns="" val="20003"/>
                    </a:ext>
                  </a:extLst>
                </a:gridCol>
              </a:tblGrid>
              <a:tr h="352742">
                <a:tc>
                  <a:txBody>
                    <a:bodyPr/>
                    <a:lstStyle/>
                    <a:p>
                      <a:pPr algn="ctr"/>
                      <a:r>
                        <a:rPr lang="en-US" sz="1200" dirty="0">
                          <a:latin typeface="Arial" pitchFamily="34" charset="0"/>
                          <a:cs typeface="Arial" pitchFamily="34" charset="0"/>
                        </a:rPr>
                        <a:t>SN</a:t>
                      </a:r>
                      <a:endParaRPr lang="en-IN" sz="1200" dirty="0">
                        <a:latin typeface="Arial" pitchFamily="34" charset="0"/>
                        <a:cs typeface="Arial" pitchFamily="34" charset="0"/>
                      </a:endParaRPr>
                    </a:p>
                  </a:txBody>
                  <a:tcPr marL="91443" marR="91443" marT="34294" marB="34294"/>
                </a:tc>
                <a:tc>
                  <a:txBody>
                    <a:bodyPr/>
                    <a:lstStyle/>
                    <a:p>
                      <a:pPr algn="ctr"/>
                      <a:r>
                        <a:rPr lang="en-US" sz="1200" dirty="0">
                          <a:latin typeface="Arial" pitchFamily="34" charset="0"/>
                          <a:cs typeface="Arial" pitchFamily="34" charset="0"/>
                        </a:rPr>
                        <a:t>Activity Description</a:t>
                      </a:r>
                      <a:endParaRPr lang="en-IN" sz="1200" dirty="0">
                        <a:latin typeface="Arial" pitchFamily="34" charset="0"/>
                        <a:cs typeface="Arial" pitchFamily="34" charset="0"/>
                      </a:endParaRPr>
                    </a:p>
                  </a:txBody>
                  <a:tcPr marL="91443" marR="91443" marT="34294" marB="34294"/>
                </a:tc>
                <a:tc>
                  <a:txBody>
                    <a:bodyPr/>
                    <a:lstStyle/>
                    <a:p>
                      <a:pPr algn="ctr"/>
                      <a:r>
                        <a:rPr lang="en-US" sz="1200" dirty="0">
                          <a:latin typeface="Arial" pitchFamily="34" charset="0"/>
                          <a:cs typeface="Arial" pitchFamily="34" charset="0"/>
                        </a:rPr>
                        <a:t>Time in weeks</a:t>
                      </a:r>
                      <a:endParaRPr lang="en-IN" sz="1200" dirty="0">
                        <a:latin typeface="Arial" pitchFamily="34" charset="0"/>
                        <a:cs typeface="Arial" pitchFamily="34" charset="0"/>
                      </a:endParaRPr>
                    </a:p>
                  </a:txBody>
                  <a:tcPr marL="91443" marR="91443" marT="34294" marB="34294"/>
                </a:tc>
                <a:tc>
                  <a:txBody>
                    <a:bodyPr/>
                    <a:lstStyle/>
                    <a:p>
                      <a:pPr algn="ctr"/>
                      <a:r>
                        <a:rPr lang="en-US" sz="1200" dirty="0">
                          <a:latin typeface="Arial" pitchFamily="34" charset="0"/>
                          <a:cs typeface="Arial" pitchFamily="34" charset="0"/>
                        </a:rPr>
                        <a:t>Remarks</a:t>
                      </a:r>
                      <a:endParaRPr lang="en-IN" sz="1200" dirty="0">
                        <a:latin typeface="Arial" pitchFamily="34" charset="0"/>
                        <a:cs typeface="Arial" pitchFamily="34" charset="0"/>
                      </a:endParaRPr>
                    </a:p>
                  </a:txBody>
                  <a:tcPr marL="91443" marR="91443" marT="34294" marB="34294"/>
                </a:tc>
                <a:extLst>
                  <a:ext uri="{0D108BD9-81ED-4DB2-BD59-A6C34878D82A}">
                    <a16:rowId xmlns:a16="http://schemas.microsoft.com/office/drawing/2014/main" xmlns="" val="10000"/>
                  </a:ext>
                </a:extLst>
              </a:tr>
              <a:tr h="328457">
                <a:tc>
                  <a:txBody>
                    <a:bodyPr/>
                    <a:lstStyle/>
                    <a:p>
                      <a:r>
                        <a:rPr lang="en-US" sz="1200" dirty="0">
                          <a:latin typeface="Arial" pitchFamily="34" charset="0"/>
                          <a:cs typeface="Arial" pitchFamily="34" charset="0"/>
                        </a:rPr>
                        <a:t>1</a:t>
                      </a:r>
                      <a:endParaRPr lang="en-IN" sz="1200" dirty="0">
                        <a:latin typeface="Arial" pitchFamily="34" charset="0"/>
                        <a:cs typeface="Arial" pitchFamily="34" charset="0"/>
                      </a:endParaRPr>
                    </a:p>
                  </a:txBody>
                  <a:tcPr marL="91443" marR="91443" marT="34294" marB="34294"/>
                </a:tc>
                <a:tc>
                  <a:txBody>
                    <a:bodyPr/>
                    <a:lstStyle/>
                    <a:p>
                      <a:r>
                        <a:rPr lang="en-US" sz="1200" dirty="0">
                          <a:latin typeface="Arial" pitchFamily="34" charset="0"/>
                          <a:cs typeface="Arial" pitchFamily="34" charset="0"/>
                        </a:rPr>
                        <a:t>Input Request stage</a:t>
                      </a:r>
                      <a:endParaRPr lang="en-IN" sz="1200" dirty="0">
                        <a:latin typeface="Arial" pitchFamily="34" charset="0"/>
                        <a:cs typeface="Arial" pitchFamily="34" charset="0"/>
                      </a:endParaRPr>
                    </a:p>
                  </a:txBody>
                  <a:tcPr marL="91443" marR="91443" marT="34294" marB="34294"/>
                </a:tc>
                <a:tc rowSpan="3">
                  <a:txBody>
                    <a:bodyPr/>
                    <a:lstStyle/>
                    <a:p>
                      <a:pPr algn="ctr"/>
                      <a:r>
                        <a:rPr lang="en-US" sz="1200" dirty="0">
                          <a:latin typeface="Arial" pitchFamily="34" charset="0"/>
                          <a:cs typeface="Arial" pitchFamily="34" charset="0"/>
                        </a:rPr>
                        <a:t>6</a:t>
                      </a:r>
                      <a:endParaRPr lang="en-IN" sz="1200" dirty="0">
                        <a:latin typeface="Arial" pitchFamily="34" charset="0"/>
                        <a:cs typeface="Arial" pitchFamily="34" charset="0"/>
                      </a:endParaRPr>
                    </a:p>
                  </a:txBody>
                  <a:tcPr marL="91443" marR="91443" marT="34294" marB="34294" anchor="ctr"/>
                </a:tc>
                <a:tc>
                  <a:txBody>
                    <a:bodyPr/>
                    <a:lstStyle/>
                    <a:p>
                      <a:r>
                        <a:rPr lang="en-US" sz="1200" dirty="0">
                          <a:latin typeface="Arial" pitchFamily="34" charset="0"/>
                          <a:cs typeface="Arial" pitchFamily="34" charset="0"/>
                        </a:rPr>
                        <a:t>Inputs from other </a:t>
                      </a:r>
                      <a:r>
                        <a:rPr lang="en-US" sz="1200" dirty="0">
                          <a:solidFill>
                            <a:schemeClr val="tx1"/>
                          </a:solidFill>
                          <a:latin typeface="Arial" pitchFamily="34" charset="0"/>
                          <a:cs typeface="Arial" pitchFamily="34" charset="0"/>
                        </a:rPr>
                        <a:t>Ministries (MHA etc.)</a:t>
                      </a:r>
                      <a:endParaRPr lang="en-IN" sz="1200" dirty="0">
                        <a:solidFill>
                          <a:schemeClr val="tx1"/>
                        </a:solidFill>
                        <a:latin typeface="Arial" pitchFamily="34" charset="0"/>
                        <a:cs typeface="Arial" pitchFamily="34" charset="0"/>
                      </a:endParaRPr>
                    </a:p>
                  </a:txBody>
                  <a:tcPr marL="91443" marR="91443" marT="34294" marB="34294"/>
                </a:tc>
                <a:extLst>
                  <a:ext uri="{0D108BD9-81ED-4DB2-BD59-A6C34878D82A}">
                    <a16:rowId xmlns:a16="http://schemas.microsoft.com/office/drawing/2014/main" xmlns="" val="10001"/>
                  </a:ext>
                </a:extLst>
              </a:tr>
              <a:tr h="494607">
                <a:tc>
                  <a:txBody>
                    <a:bodyPr/>
                    <a:lstStyle/>
                    <a:p>
                      <a:r>
                        <a:rPr lang="en-US" sz="1200" dirty="0">
                          <a:latin typeface="Arial" pitchFamily="34" charset="0"/>
                          <a:cs typeface="Arial" pitchFamily="34" charset="0"/>
                        </a:rPr>
                        <a:t>2</a:t>
                      </a:r>
                      <a:endParaRPr lang="en-IN" sz="1200" dirty="0">
                        <a:latin typeface="Arial" pitchFamily="34" charset="0"/>
                        <a:cs typeface="Arial" pitchFamily="34" charset="0"/>
                      </a:endParaRPr>
                    </a:p>
                  </a:txBody>
                  <a:tcPr marL="91443" marR="91443" marT="34294" marB="34294"/>
                </a:tc>
                <a:tc>
                  <a:txBody>
                    <a:bodyPr/>
                    <a:lstStyle/>
                    <a:p>
                      <a:r>
                        <a:rPr lang="en-US" sz="1200" dirty="0">
                          <a:latin typeface="Arial" pitchFamily="34" charset="0"/>
                          <a:cs typeface="Arial" pitchFamily="34" charset="0"/>
                        </a:rPr>
                        <a:t>Study of Standards/ Literature</a:t>
                      </a:r>
                      <a:endParaRPr lang="en-IN" sz="1200" dirty="0">
                        <a:latin typeface="Arial" pitchFamily="34" charset="0"/>
                        <a:cs typeface="Arial" pitchFamily="34" charset="0"/>
                      </a:endParaRPr>
                    </a:p>
                  </a:txBody>
                  <a:tcPr marL="91443" marR="91443" marT="34294" marB="34294"/>
                </a:tc>
                <a:tc vMerge="1">
                  <a:txBody>
                    <a:bodyPr/>
                    <a:lstStyle/>
                    <a:p>
                      <a:pPr algn="ctr"/>
                      <a:endParaRPr lang="en-IN" sz="1600" dirty="0">
                        <a:latin typeface="Arial" pitchFamily="34" charset="0"/>
                        <a:cs typeface="Arial" pitchFamily="34" charset="0"/>
                      </a:endParaRPr>
                    </a:p>
                  </a:txBody>
                  <a:tcPr marL="91443" marR="9144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itchFamily="34" charset="0"/>
                          <a:cs typeface="Arial" pitchFamily="34" charset="0"/>
                        </a:rPr>
                        <a:t>Refer national, International standards, product literature available publicly</a:t>
                      </a:r>
                      <a:endParaRPr lang="en-IN" sz="1200" dirty="0">
                        <a:latin typeface="Arial" pitchFamily="34" charset="0"/>
                        <a:cs typeface="Arial" pitchFamily="34" charset="0"/>
                      </a:endParaRPr>
                    </a:p>
                  </a:txBody>
                  <a:tcPr marL="91443" marR="91443" marT="34294" marB="34294"/>
                </a:tc>
                <a:extLst>
                  <a:ext uri="{0D108BD9-81ED-4DB2-BD59-A6C34878D82A}">
                    <a16:rowId xmlns:a16="http://schemas.microsoft.com/office/drawing/2014/main" xmlns="" val="10002"/>
                  </a:ext>
                </a:extLst>
              </a:tr>
              <a:tr h="493910">
                <a:tc>
                  <a:txBody>
                    <a:bodyPr/>
                    <a:lstStyle/>
                    <a:p>
                      <a:r>
                        <a:rPr lang="en-US" sz="1200" dirty="0">
                          <a:latin typeface="Arial" pitchFamily="34" charset="0"/>
                          <a:cs typeface="Arial" pitchFamily="34" charset="0"/>
                        </a:rPr>
                        <a:t>3</a:t>
                      </a:r>
                      <a:endParaRPr lang="en-IN" sz="1200" dirty="0">
                        <a:latin typeface="Arial" pitchFamily="34" charset="0"/>
                        <a:cs typeface="Arial" pitchFamily="34" charset="0"/>
                      </a:endParaRPr>
                    </a:p>
                  </a:txBody>
                  <a:tcPr marL="91443" marR="91443" marT="34294" marB="34294"/>
                </a:tc>
                <a:tc>
                  <a:txBody>
                    <a:bodyPr/>
                    <a:lstStyle/>
                    <a:p>
                      <a:r>
                        <a:rPr lang="en-US" sz="1200" dirty="0">
                          <a:latin typeface="Arial" pitchFamily="34" charset="0"/>
                          <a:cs typeface="Arial" pitchFamily="34" charset="0"/>
                        </a:rPr>
                        <a:t>Pre-Consultation</a:t>
                      </a:r>
                      <a:endParaRPr lang="en-IN" sz="1200" dirty="0">
                        <a:latin typeface="Arial" pitchFamily="34" charset="0"/>
                        <a:cs typeface="Arial" pitchFamily="34" charset="0"/>
                      </a:endParaRPr>
                    </a:p>
                  </a:txBody>
                  <a:tcPr marL="91443" marR="91443" marT="34294" marB="34294"/>
                </a:tc>
                <a:tc vMerge="1">
                  <a:txBody>
                    <a:bodyPr/>
                    <a:lstStyle/>
                    <a:p>
                      <a:pPr algn="ctr"/>
                      <a:endParaRPr lang="en-IN" sz="1600" dirty="0">
                        <a:latin typeface="Arial" pitchFamily="34" charset="0"/>
                        <a:cs typeface="Arial" pitchFamily="34" charset="0"/>
                      </a:endParaRPr>
                    </a:p>
                  </a:txBody>
                  <a:tcPr marL="91443" marR="9144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itchFamily="34" charset="0"/>
                          <a:cs typeface="Arial" pitchFamily="34" charset="0"/>
                        </a:rPr>
                        <a:t>Consult Industry for taking their suggestions on security outline document. </a:t>
                      </a:r>
                      <a:endParaRPr lang="en-IN" sz="1200" dirty="0">
                        <a:latin typeface="Arial" pitchFamily="34" charset="0"/>
                        <a:cs typeface="Arial" pitchFamily="34" charset="0"/>
                      </a:endParaRPr>
                    </a:p>
                  </a:txBody>
                  <a:tcPr marL="91443" marR="91443" marT="34294" marB="34294"/>
                </a:tc>
                <a:extLst>
                  <a:ext uri="{0D108BD9-81ED-4DB2-BD59-A6C34878D82A}">
                    <a16:rowId xmlns:a16="http://schemas.microsoft.com/office/drawing/2014/main" xmlns="" val="10003"/>
                  </a:ext>
                </a:extLst>
              </a:tr>
              <a:tr h="445036">
                <a:tc>
                  <a:txBody>
                    <a:bodyPr/>
                    <a:lstStyle/>
                    <a:p>
                      <a:r>
                        <a:rPr lang="en-US" sz="1200" dirty="0">
                          <a:latin typeface="Arial" pitchFamily="34" charset="0"/>
                          <a:cs typeface="Arial" pitchFamily="34" charset="0"/>
                        </a:rPr>
                        <a:t>4</a:t>
                      </a:r>
                      <a:endParaRPr lang="en-IN" sz="1200" dirty="0">
                        <a:latin typeface="Arial" pitchFamily="34" charset="0"/>
                        <a:cs typeface="Arial" pitchFamily="34" charset="0"/>
                      </a:endParaRPr>
                    </a:p>
                  </a:txBody>
                  <a:tcPr marL="91443" marR="91443" marT="34294" marB="34294"/>
                </a:tc>
                <a:tc>
                  <a:txBody>
                    <a:bodyPr/>
                    <a:lstStyle/>
                    <a:p>
                      <a:r>
                        <a:rPr lang="en-US" sz="1200" dirty="0">
                          <a:latin typeface="Arial" pitchFamily="34" charset="0"/>
                          <a:cs typeface="Arial" pitchFamily="34" charset="0"/>
                        </a:rPr>
                        <a:t>Draft Preparation, use of applicable standards</a:t>
                      </a:r>
                      <a:endParaRPr lang="en-IN" sz="1200" dirty="0">
                        <a:latin typeface="Arial" pitchFamily="34" charset="0"/>
                        <a:cs typeface="Arial" pitchFamily="34" charset="0"/>
                      </a:endParaRPr>
                    </a:p>
                  </a:txBody>
                  <a:tcPr marL="91443" marR="91443" marT="34294" marB="34294"/>
                </a:tc>
                <a:tc>
                  <a:txBody>
                    <a:bodyPr/>
                    <a:lstStyle/>
                    <a:p>
                      <a:pPr algn="ctr"/>
                      <a:r>
                        <a:rPr lang="en-US" sz="1200" dirty="0">
                          <a:latin typeface="Arial" pitchFamily="34" charset="0"/>
                          <a:cs typeface="Arial" pitchFamily="34" charset="0"/>
                        </a:rPr>
                        <a:t>4</a:t>
                      </a:r>
                      <a:endParaRPr lang="en-IN" sz="1200" dirty="0">
                        <a:latin typeface="Arial" pitchFamily="34" charset="0"/>
                        <a:cs typeface="Arial" pitchFamily="34" charset="0"/>
                      </a:endParaRPr>
                    </a:p>
                  </a:txBody>
                  <a:tcPr marL="91443" marR="91443" marT="34294" marB="34294" anchor="ctr"/>
                </a:tc>
                <a:tc>
                  <a:txBody>
                    <a:bodyPr/>
                    <a:lstStyle/>
                    <a:p>
                      <a:r>
                        <a:rPr lang="en-US" sz="1200" dirty="0">
                          <a:latin typeface="Arial" pitchFamily="34" charset="0"/>
                          <a:cs typeface="Arial" pitchFamily="34" charset="0"/>
                        </a:rPr>
                        <a:t>Scope the security areas and develop requirements for each area</a:t>
                      </a:r>
                      <a:endParaRPr lang="en-IN" sz="1200" dirty="0">
                        <a:latin typeface="Arial" pitchFamily="34" charset="0"/>
                        <a:cs typeface="Arial" pitchFamily="34" charset="0"/>
                      </a:endParaRPr>
                    </a:p>
                  </a:txBody>
                  <a:tcPr marL="91443" marR="91443" marT="34294" marB="34294"/>
                </a:tc>
                <a:extLst>
                  <a:ext uri="{0D108BD9-81ED-4DB2-BD59-A6C34878D82A}">
                    <a16:rowId xmlns:a16="http://schemas.microsoft.com/office/drawing/2014/main" xmlns="" val="10004"/>
                  </a:ext>
                </a:extLst>
              </a:tr>
              <a:tr h="493910">
                <a:tc>
                  <a:txBody>
                    <a:bodyPr/>
                    <a:lstStyle/>
                    <a:p>
                      <a:r>
                        <a:rPr lang="en-US" sz="1200" dirty="0">
                          <a:latin typeface="Arial" pitchFamily="34" charset="0"/>
                          <a:cs typeface="Arial" pitchFamily="34" charset="0"/>
                        </a:rPr>
                        <a:t>5</a:t>
                      </a:r>
                      <a:endParaRPr lang="en-IN" sz="1200" dirty="0">
                        <a:latin typeface="Arial" pitchFamily="34" charset="0"/>
                        <a:cs typeface="Arial" pitchFamily="34" charset="0"/>
                      </a:endParaRPr>
                    </a:p>
                  </a:txBody>
                  <a:tcPr marL="91443" marR="91443" marT="34294" marB="34294"/>
                </a:tc>
                <a:tc>
                  <a:txBody>
                    <a:bodyPr/>
                    <a:lstStyle/>
                    <a:p>
                      <a:r>
                        <a:rPr lang="en-US" sz="1200" dirty="0">
                          <a:latin typeface="Arial" pitchFamily="34" charset="0"/>
                          <a:cs typeface="Arial" pitchFamily="34" charset="0"/>
                        </a:rPr>
                        <a:t>Stakeholder consultation</a:t>
                      </a:r>
                      <a:endParaRPr lang="en-IN" sz="1200" dirty="0">
                        <a:latin typeface="Arial" pitchFamily="34" charset="0"/>
                        <a:cs typeface="Arial" pitchFamily="34" charset="0"/>
                      </a:endParaRPr>
                    </a:p>
                  </a:txBody>
                  <a:tcPr marL="91443" marR="91443" marT="34294" marB="34294"/>
                </a:tc>
                <a:tc>
                  <a:txBody>
                    <a:bodyPr/>
                    <a:lstStyle/>
                    <a:p>
                      <a:pPr algn="ctr"/>
                      <a:r>
                        <a:rPr lang="en-US" sz="1200" dirty="0">
                          <a:latin typeface="Arial" pitchFamily="34" charset="0"/>
                          <a:cs typeface="Arial" pitchFamily="34" charset="0"/>
                        </a:rPr>
                        <a:t>4</a:t>
                      </a:r>
                      <a:endParaRPr lang="en-IN" sz="1200" dirty="0">
                        <a:latin typeface="Arial" pitchFamily="34" charset="0"/>
                        <a:cs typeface="Arial" pitchFamily="34" charset="0"/>
                      </a:endParaRPr>
                    </a:p>
                  </a:txBody>
                  <a:tcPr marL="91443" marR="91443" marT="34294" marB="34294" anchor="ctr"/>
                </a:tc>
                <a:tc>
                  <a:txBody>
                    <a:bodyPr/>
                    <a:lstStyle/>
                    <a:p>
                      <a:r>
                        <a:rPr lang="en-US" sz="1200" dirty="0">
                          <a:latin typeface="Arial" pitchFamily="34" charset="0"/>
                          <a:cs typeface="Arial" pitchFamily="34" charset="0"/>
                        </a:rPr>
                        <a:t>Notify at NCCS, TEC, DOT websites, collate submissions and conduct meeting </a:t>
                      </a:r>
                      <a:endParaRPr lang="en-IN" sz="1200" dirty="0">
                        <a:latin typeface="Arial" pitchFamily="34" charset="0"/>
                        <a:cs typeface="Arial" pitchFamily="34" charset="0"/>
                      </a:endParaRPr>
                    </a:p>
                  </a:txBody>
                  <a:tcPr marL="91443" marR="91443" marT="34294" marB="34294"/>
                </a:tc>
                <a:extLst>
                  <a:ext uri="{0D108BD9-81ED-4DB2-BD59-A6C34878D82A}">
                    <a16:rowId xmlns:a16="http://schemas.microsoft.com/office/drawing/2014/main" xmlns="" val="10005"/>
                  </a:ext>
                </a:extLst>
              </a:tr>
              <a:tr h="493910">
                <a:tc>
                  <a:txBody>
                    <a:bodyPr/>
                    <a:lstStyle/>
                    <a:p>
                      <a:r>
                        <a:rPr lang="en-US" sz="1200" dirty="0">
                          <a:latin typeface="Arial" pitchFamily="34" charset="0"/>
                          <a:cs typeface="Arial" pitchFamily="34" charset="0"/>
                        </a:rPr>
                        <a:t>6</a:t>
                      </a:r>
                      <a:endParaRPr lang="en-IN" sz="1200" dirty="0">
                        <a:latin typeface="Arial" pitchFamily="34" charset="0"/>
                        <a:cs typeface="Arial" pitchFamily="34" charset="0"/>
                      </a:endParaRPr>
                    </a:p>
                  </a:txBody>
                  <a:tcPr marL="91443" marR="91443" marT="34294" marB="34294"/>
                </a:tc>
                <a:tc>
                  <a:txBody>
                    <a:bodyPr/>
                    <a:lstStyle/>
                    <a:p>
                      <a:r>
                        <a:rPr lang="en-US" sz="1200" dirty="0">
                          <a:latin typeface="Arial" pitchFamily="34" charset="0"/>
                          <a:cs typeface="Arial" pitchFamily="34" charset="0"/>
                        </a:rPr>
                        <a:t>ITSAR Technical Committee (ITC) Review</a:t>
                      </a:r>
                      <a:endParaRPr lang="en-IN" sz="1200" dirty="0">
                        <a:latin typeface="Arial" pitchFamily="34" charset="0"/>
                        <a:cs typeface="Arial" pitchFamily="34" charset="0"/>
                      </a:endParaRPr>
                    </a:p>
                  </a:txBody>
                  <a:tcPr marL="91443" marR="91443" marT="34294" marB="34294"/>
                </a:tc>
                <a:tc>
                  <a:txBody>
                    <a:bodyPr/>
                    <a:lstStyle/>
                    <a:p>
                      <a:pPr algn="ctr"/>
                      <a:r>
                        <a:rPr lang="en-US" sz="1200" dirty="0">
                          <a:latin typeface="Arial" pitchFamily="34" charset="0"/>
                          <a:cs typeface="Arial" pitchFamily="34" charset="0"/>
                        </a:rPr>
                        <a:t>3</a:t>
                      </a:r>
                      <a:endParaRPr lang="en-IN" sz="1200" dirty="0">
                        <a:latin typeface="Arial" pitchFamily="34" charset="0"/>
                        <a:cs typeface="Arial" pitchFamily="34" charset="0"/>
                      </a:endParaRPr>
                    </a:p>
                  </a:txBody>
                  <a:tcPr marL="91443" marR="91443" marT="34294" marB="34294" anchor="ctr"/>
                </a:tc>
                <a:tc>
                  <a:txBody>
                    <a:bodyPr/>
                    <a:lstStyle/>
                    <a:p>
                      <a:r>
                        <a:rPr lang="en-US" sz="1200" dirty="0">
                          <a:latin typeface="Arial" pitchFamily="34" charset="0"/>
                          <a:cs typeface="Arial" pitchFamily="34" charset="0"/>
                        </a:rPr>
                        <a:t>Circulation, Presentation, incorporating committee recommendations</a:t>
                      </a:r>
                      <a:endParaRPr lang="en-IN" sz="1200" dirty="0">
                        <a:latin typeface="Arial" pitchFamily="34" charset="0"/>
                        <a:cs typeface="Arial" pitchFamily="34" charset="0"/>
                      </a:endParaRPr>
                    </a:p>
                  </a:txBody>
                  <a:tcPr marL="91443" marR="91443" marT="34294" marB="34294"/>
                </a:tc>
                <a:extLst>
                  <a:ext uri="{0D108BD9-81ED-4DB2-BD59-A6C34878D82A}">
                    <a16:rowId xmlns:a16="http://schemas.microsoft.com/office/drawing/2014/main" xmlns="" val="10006"/>
                  </a:ext>
                </a:extLst>
              </a:tr>
              <a:tr h="434392">
                <a:tc>
                  <a:txBody>
                    <a:bodyPr/>
                    <a:lstStyle/>
                    <a:p>
                      <a:r>
                        <a:rPr lang="en-US" sz="1200" dirty="0">
                          <a:latin typeface="Arial" pitchFamily="34" charset="0"/>
                          <a:cs typeface="Arial" pitchFamily="34" charset="0"/>
                        </a:rPr>
                        <a:t>7</a:t>
                      </a:r>
                      <a:endParaRPr lang="en-IN" sz="1200" dirty="0">
                        <a:latin typeface="Arial" pitchFamily="34" charset="0"/>
                        <a:cs typeface="Arial" pitchFamily="34" charset="0"/>
                      </a:endParaRPr>
                    </a:p>
                  </a:txBody>
                  <a:tcPr marL="91443" marR="91443" marT="34294" marB="34294"/>
                </a:tc>
                <a:tc>
                  <a:txBody>
                    <a:bodyPr/>
                    <a:lstStyle/>
                    <a:p>
                      <a:r>
                        <a:rPr lang="en-US" sz="1200" dirty="0">
                          <a:latin typeface="Arial" pitchFamily="34" charset="0"/>
                          <a:cs typeface="Arial" pitchFamily="34" charset="0"/>
                        </a:rPr>
                        <a:t>ITSAR Approval &amp; Publication</a:t>
                      </a:r>
                      <a:endParaRPr lang="en-IN" sz="1200" dirty="0">
                        <a:latin typeface="Arial" pitchFamily="34" charset="0"/>
                        <a:cs typeface="Arial" pitchFamily="34" charset="0"/>
                      </a:endParaRPr>
                    </a:p>
                  </a:txBody>
                  <a:tcPr marL="91443" marR="91443" marT="34294" marB="34294"/>
                </a:tc>
                <a:tc>
                  <a:txBody>
                    <a:bodyPr/>
                    <a:lstStyle/>
                    <a:p>
                      <a:pPr algn="ctr"/>
                      <a:r>
                        <a:rPr lang="en-US" sz="1200" dirty="0">
                          <a:latin typeface="Arial" pitchFamily="34" charset="0"/>
                          <a:cs typeface="Arial" pitchFamily="34" charset="0"/>
                        </a:rPr>
                        <a:t>1</a:t>
                      </a:r>
                      <a:endParaRPr lang="en-IN" sz="1200" dirty="0">
                        <a:latin typeface="Arial" pitchFamily="34" charset="0"/>
                        <a:cs typeface="Arial" pitchFamily="34" charset="0"/>
                      </a:endParaRPr>
                    </a:p>
                  </a:txBody>
                  <a:tcPr marL="91443" marR="91443" marT="34294" marB="34294" anchor="ctr"/>
                </a:tc>
                <a:tc>
                  <a:txBody>
                    <a:bodyPr/>
                    <a:lstStyle/>
                    <a:p>
                      <a:r>
                        <a:rPr lang="en-US" sz="1200" dirty="0" err="1">
                          <a:latin typeface="Arial" pitchFamily="34" charset="0"/>
                          <a:cs typeface="Arial" pitchFamily="34" charset="0"/>
                        </a:rPr>
                        <a:t>Sr.DDG</a:t>
                      </a:r>
                      <a:r>
                        <a:rPr lang="en-US" sz="1200" dirty="0">
                          <a:latin typeface="Arial" pitchFamily="34" charset="0"/>
                          <a:cs typeface="Arial" pitchFamily="34" charset="0"/>
                        </a:rPr>
                        <a:t> approval post scrutiny</a:t>
                      </a:r>
                      <a:endParaRPr lang="en-IN" sz="1200" dirty="0">
                        <a:latin typeface="Arial" pitchFamily="34" charset="0"/>
                        <a:cs typeface="Arial" pitchFamily="34" charset="0"/>
                      </a:endParaRPr>
                    </a:p>
                  </a:txBody>
                  <a:tcPr marL="91443" marR="91443" marT="34294" marB="34294"/>
                </a:tc>
                <a:extLst>
                  <a:ext uri="{0D108BD9-81ED-4DB2-BD59-A6C34878D82A}">
                    <a16:rowId xmlns:a16="http://schemas.microsoft.com/office/drawing/2014/main" xmlns="" val="10007"/>
                  </a:ext>
                </a:extLst>
              </a:tr>
              <a:tr h="446870">
                <a:tc>
                  <a:txBody>
                    <a:bodyPr/>
                    <a:lstStyle/>
                    <a:p>
                      <a:endParaRPr lang="en-IN" sz="1200" dirty="0">
                        <a:latin typeface="Arial" pitchFamily="34" charset="0"/>
                        <a:cs typeface="Arial" pitchFamily="34" charset="0"/>
                      </a:endParaRPr>
                    </a:p>
                  </a:txBody>
                  <a:tcPr marL="91443" marR="91443" marT="34294" marB="34294"/>
                </a:tc>
                <a:tc>
                  <a:txBody>
                    <a:bodyPr/>
                    <a:lstStyle/>
                    <a:p>
                      <a:r>
                        <a:rPr lang="en-US" sz="1200" b="1" dirty="0">
                          <a:latin typeface="Arial" pitchFamily="34" charset="0"/>
                          <a:cs typeface="Arial" pitchFamily="34" charset="0"/>
                        </a:rPr>
                        <a:t>               </a:t>
                      </a:r>
                    </a:p>
                    <a:p>
                      <a:r>
                        <a:rPr lang="en-US" sz="1200" b="1" dirty="0">
                          <a:latin typeface="Arial" pitchFamily="34" charset="0"/>
                          <a:cs typeface="Arial" pitchFamily="34" charset="0"/>
                        </a:rPr>
                        <a:t>               Average Time</a:t>
                      </a:r>
                      <a:endParaRPr lang="en-IN" sz="1200" b="1" dirty="0">
                        <a:latin typeface="Arial" pitchFamily="34" charset="0"/>
                        <a:cs typeface="Arial" pitchFamily="34" charset="0"/>
                      </a:endParaRPr>
                    </a:p>
                  </a:txBody>
                  <a:tcPr marL="91443" marR="91443" marT="34294" marB="34294"/>
                </a:tc>
                <a:tc>
                  <a:txBody>
                    <a:bodyPr/>
                    <a:lstStyle/>
                    <a:p>
                      <a:pPr algn="ctr"/>
                      <a:endParaRPr lang="en-US" sz="1200" b="1" dirty="0">
                        <a:latin typeface="Arial" pitchFamily="34" charset="0"/>
                        <a:cs typeface="Arial" pitchFamily="34" charset="0"/>
                      </a:endParaRPr>
                    </a:p>
                    <a:p>
                      <a:pPr algn="ctr"/>
                      <a:r>
                        <a:rPr lang="en-US" sz="1200" b="1" dirty="0">
                          <a:latin typeface="Arial" pitchFamily="34" charset="0"/>
                          <a:cs typeface="Arial" pitchFamily="34" charset="0"/>
                        </a:rPr>
                        <a:t>18 weeks</a:t>
                      </a:r>
                      <a:endParaRPr lang="en-IN" sz="1200" b="1" dirty="0">
                        <a:latin typeface="Arial" pitchFamily="34" charset="0"/>
                        <a:cs typeface="Arial" pitchFamily="34" charset="0"/>
                      </a:endParaRPr>
                    </a:p>
                  </a:txBody>
                  <a:tcPr marL="91443" marR="91443" marT="34294" marB="34294" anchor="ctr"/>
                </a:tc>
                <a:tc>
                  <a:txBody>
                    <a:bodyPr/>
                    <a:lstStyle/>
                    <a:p>
                      <a:r>
                        <a:rPr lang="en-US" sz="1200" b="1" dirty="0">
                          <a:latin typeface="Arial" pitchFamily="34" charset="0"/>
                          <a:cs typeface="Arial" pitchFamily="34" charset="0"/>
                        </a:rPr>
                        <a:t> Time required may vary from 16 weeks to 24 weeks depending</a:t>
                      </a:r>
                      <a:r>
                        <a:rPr lang="en-US" sz="1200" b="1" baseline="0" dirty="0">
                          <a:latin typeface="Arial" pitchFamily="34" charset="0"/>
                          <a:cs typeface="Arial" pitchFamily="34" charset="0"/>
                        </a:rPr>
                        <a:t> on type of NE</a:t>
                      </a:r>
                      <a:r>
                        <a:rPr lang="en-US" sz="1200" b="1" dirty="0">
                          <a:latin typeface="Arial" pitchFamily="34" charset="0"/>
                          <a:cs typeface="Arial" pitchFamily="34" charset="0"/>
                        </a:rPr>
                        <a:t> </a:t>
                      </a:r>
                      <a:endParaRPr lang="en-IN" sz="1200" b="1" dirty="0">
                        <a:latin typeface="Arial" pitchFamily="34" charset="0"/>
                        <a:cs typeface="Arial" pitchFamily="34" charset="0"/>
                      </a:endParaRPr>
                    </a:p>
                  </a:txBody>
                  <a:tcPr marL="91443" marR="91443" marT="34294" marB="34294"/>
                </a:tc>
                <a:extLst>
                  <a:ext uri="{0D108BD9-81ED-4DB2-BD59-A6C34878D82A}">
                    <a16:rowId xmlns:a16="http://schemas.microsoft.com/office/drawing/2014/main" xmlns="" val="10008"/>
                  </a:ext>
                </a:extLst>
              </a:tr>
            </a:tbl>
          </a:graphicData>
        </a:graphic>
      </p:graphicFrame>
      <p:sp>
        <p:nvSpPr>
          <p:cNvPr id="37942" name="Rectangle 1"/>
          <p:cNvSpPr>
            <a:spLocks noChangeArrowheads="1"/>
          </p:cNvSpPr>
          <p:nvPr/>
        </p:nvSpPr>
        <p:spPr bwMode="auto">
          <a:xfrm>
            <a:off x="2590800" y="171451"/>
            <a:ext cx="3881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dirty="0" smtClean="0">
                <a:solidFill>
                  <a:srgbClr val="06025E"/>
                </a:solidFill>
                <a:cs typeface="Arial" pitchFamily="34" charset="0"/>
              </a:rPr>
              <a:t>ITSAR PROCESS </a:t>
            </a:r>
            <a:r>
              <a:rPr lang="en-US" altLang="en-US" sz="2400" dirty="0">
                <a:solidFill>
                  <a:srgbClr val="06025E"/>
                </a:solidFill>
                <a:cs typeface="Arial" pitchFamily="34" charset="0"/>
              </a:rPr>
              <a:t>– Time period</a:t>
            </a:r>
            <a:endParaRPr lang="en-IN" altLang="en-US" sz="2400" dirty="0"/>
          </a:p>
        </p:txBody>
      </p:sp>
      <p:pic>
        <p:nvPicPr>
          <p:cNvPr id="4"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6389" y="49044"/>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3761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914400" y="23180"/>
            <a:ext cx="6686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IN" altLang="en-US" sz="3200" dirty="0">
                <a:solidFill>
                  <a:srgbClr val="002060"/>
                </a:solidFill>
              </a:rPr>
              <a:t>DETAILS OF ITSARs PUBLISHED</a:t>
            </a:r>
            <a:endParaRPr lang="en-US" altLang="en-US" sz="3200" dirty="0">
              <a:solidFill>
                <a:srgbClr val="002060"/>
              </a:solidFill>
            </a:endParaRPr>
          </a:p>
        </p:txBody>
      </p:sp>
      <p:graphicFrame>
        <p:nvGraphicFramePr>
          <p:cNvPr id="2" name="Table 1">
            <a:extLst>
              <a:ext uri="{FF2B5EF4-FFF2-40B4-BE49-F238E27FC236}">
                <a16:creationId xmlns:a16="http://schemas.microsoft.com/office/drawing/2014/main" xmlns="" id="{37650EDC-3FE1-46C3-A872-B60CF92BFB2D}"/>
              </a:ext>
            </a:extLst>
          </p:cNvPr>
          <p:cNvGraphicFramePr>
            <a:graphicFrameLocks noGrp="1"/>
          </p:cNvGraphicFramePr>
          <p:nvPr>
            <p:extLst>
              <p:ext uri="{D42A27DB-BD31-4B8C-83A1-F6EECF244321}">
                <p14:modId xmlns:p14="http://schemas.microsoft.com/office/powerpoint/2010/main" val="3029132636"/>
              </p:ext>
            </p:extLst>
          </p:nvPr>
        </p:nvGraphicFramePr>
        <p:xfrm>
          <a:off x="168612" y="628701"/>
          <a:ext cx="7908495" cy="4450107"/>
        </p:xfrm>
        <a:graphic>
          <a:graphicData uri="http://schemas.openxmlformats.org/drawingml/2006/table">
            <a:tbl>
              <a:tblPr firstRow="1" bandRow="1">
                <a:tableStyleId>{5C22544A-7EE6-4342-B048-85BDC9FD1C3A}</a:tableStyleId>
              </a:tblPr>
              <a:tblGrid>
                <a:gridCol w="731832">
                  <a:extLst>
                    <a:ext uri="{9D8B030D-6E8A-4147-A177-3AD203B41FA5}">
                      <a16:colId xmlns:a16="http://schemas.microsoft.com/office/drawing/2014/main" xmlns="" val="20000"/>
                    </a:ext>
                  </a:extLst>
                </a:gridCol>
                <a:gridCol w="1154601">
                  <a:extLst>
                    <a:ext uri="{9D8B030D-6E8A-4147-A177-3AD203B41FA5}">
                      <a16:colId xmlns:a16="http://schemas.microsoft.com/office/drawing/2014/main" xmlns="" val="20001"/>
                    </a:ext>
                  </a:extLst>
                </a:gridCol>
                <a:gridCol w="4933737">
                  <a:extLst>
                    <a:ext uri="{9D8B030D-6E8A-4147-A177-3AD203B41FA5}">
                      <a16:colId xmlns:a16="http://schemas.microsoft.com/office/drawing/2014/main" xmlns="" val="20002"/>
                    </a:ext>
                  </a:extLst>
                </a:gridCol>
                <a:gridCol w="1088325">
                  <a:extLst>
                    <a:ext uri="{9D8B030D-6E8A-4147-A177-3AD203B41FA5}">
                      <a16:colId xmlns:a16="http://schemas.microsoft.com/office/drawing/2014/main" xmlns="" val="20003"/>
                    </a:ext>
                  </a:extLst>
                </a:gridCol>
              </a:tblGrid>
              <a:tr h="371489">
                <a:tc>
                  <a:txBody>
                    <a:bodyPr/>
                    <a:lstStyle/>
                    <a:p>
                      <a:r>
                        <a:rPr lang="en-IN" sz="1100" dirty="0">
                          <a:latin typeface="Arial" panose="020B0604020202020204" pitchFamily="34" charset="0"/>
                          <a:cs typeface="Arial" panose="020B0604020202020204" pitchFamily="34" charset="0"/>
                        </a:rPr>
                        <a:t>S No</a:t>
                      </a:r>
                    </a:p>
                  </a:txBody>
                  <a:tcPr marL="91452" marR="91452" marT="25724" marB="25724"/>
                </a:tc>
                <a:tc>
                  <a:txBody>
                    <a:bodyPr/>
                    <a:lstStyle/>
                    <a:p>
                      <a:r>
                        <a:rPr lang="en-IN" sz="1100" dirty="0">
                          <a:latin typeface="Arial" panose="020B0604020202020204" pitchFamily="34" charset="0"/>
                          <a:cs typeface="Arial" panose="020B0604020202020204" pitchFamily="34" charset="0"/>
                        </a:rPr>
                        <a:t>Category</a:t>
                      </a:r>
                    </a:p>
                  </a:txBody>
                  <a:tcPr marL="91452" marR="91452" marT="25724" marB="25724"/>
                </a:tc>
                <a:tc>
                  <a:txBody>
                    <a:bodyPr/>
                    <a:lstStyle/>
                    <a:p>
                      <a:r>
                        <a:rPr lang="en-IN" sz="1100" dirty="0">
                          <a:latin typeface="Arial" panose="020B0604020202020204" pitchFamily="34" charset="0"/>
                          <a:cs typeface="Arial" panose="020B0604020202020204" pitchFamily="34" charset="0"/>
                        </a:rPr>
                        <a:t>NEs/NFs for which ITSARs published</a:t>
                      </a:r>
                    </a:p>
                  </a:txBody>
                  <a:tcPr marL="91452" marR="91452" marT="25724" marB="25724"/>
                </a:tc>
                <a:tc>
                  <a:txBody>
                    <a:bodyPr/>
                    <a:lstStyle/>
                    <a:p>
                      <a:r>
                        <a:rPr lang="en-IN" sz="1100" dirty="0">
                          <a:latin typeface="Arial" panose="020B0604020202020204" pitchFamily="34" charset="0"/>
                          <a:cs typeface="Arial" panose="020B0604020202020204" pitchFamily="34" charset="0"/>
                        </a:rPr>
                        <a:t>No of NEs/NFs</a:t>
                      </a:r>
                    </a:p>
                  </a:txBody>
                  <a:tcPr marL="91452" marR="91452" marT="25724" marB="25724"/>
                </a:tc>
                <a:extLst>
                  <a:ext uri="{0D108BD9-81ED-4DB2-BD59-A6C34878D82A}">
                    <a16:rowId xmlns:a16="http://schemas.microsoft.com/office/drawing/2014/main" xmlns="" val="10000"/>
                  </a:ext>
                </a:extLst>
              </a:tr>
              <a:tr h="4063379">
                <a:tc>
                  <a:txBody>
                    <a:bodyPr/>
                    <a:lstStyle/>
                    <a:p>
                      <a:pPr algn="ctr"/>
                      <a:r>
                        <a:rPr lang="en-IN" sz="1100" b="1" dirty="0">
                          <a:latin typeface="Arial" panose="020B0604020202020204" pitchFamily="34" charset="0"/>
                          <a:cs typeface="Arial" panose="020B0604020202020204" pitchFamily="34" charset="0"/>
                        </a:rPr>
                        <a:t>1</a:t>
                      </a:r>
                    </a:p>
                  </a:txBody>
                  <a:tcPr marL="91452" marR="91452" marT="25724" marB="25724" anchor="ctr"/>
                </a:tc>
                <a:tc>
                  <a:txBody>
                    <a:bodyPr/>
                    <a:lstStyle/>
                    <a:p>
                      <a:r>
                        <a:rPr lang="en-IN" sz="1100" b="1" dirty="0">
                          <a:latin typeface="Arial" panose="020B0604020202020204" pitchFamily="34" charset="0"/>
                          <a:cs typeface="Arial" panose="020B0604020202020204" pitchFamily="34" charset="0"/>
                        </a:rPr>
                        <a:t>5G Network</a:t>
                      </a:r>
                    </a:p>
                  </a:txBody>
                  <a:tcPr marL="91452" marR="91452" marT="25724" marB="25724" anchor="ctr"/>
                </a:tc>
                <a:tc>
                  <a:txBody>
                    <a:bodyPr/>
                    <a:lstStyle/>
                    <a:p>
                      <a:pPr lvl="0"/>
                      <a:r>
                        <a:rPr kumimoji="0" lang="en-IN" sz="1000" kern="1200" dirty="0">
                          <a:solidFill>
                            <a:schemeClr val="dk1"/>
                          </a:solidFill>
                          <a:effectLst/>
                          <a:latin typeface="Arial" panose="020B0604020202020204" pitchFamily="34" charset="0"/>
                          <a:ea typeface="+mn-ea"/>
                          <a:cs typeface="Arial" panose="020B0604020202020204" pitchFamily="34" charset="0"/>
                        </a:rPr>
                        <a:t>User Plane Function (UPF)</a:t>
                      </a:r>
                    </a:p>
                    <a:p>
                      <a:pPr lvl="0"/>
                      <a:r>
                        <a:rPr kumimoji="0" lang="en-IN" sz="1000" kern="1200" dirty="0">
                          <a:solidFill>
                            <a:schemeClr val="dk1"/>
                          </a:solidFill>
                          <a:effectLst/>
                          <a:latin typeface="Arial" panose="020B0604020202020204" pitchFamily="34" charset="0"/>
                          <a:ea typeface="+mn-ea"/>
                          <a:cs typeface="Arial" panose="020B0604020202020204" pitchFamily="34" charset="0"/>
                        </a:rPr>
                        <a:t>Session Management Function (SMF)</a:t>
                      </a:r>
                    </a:p>
                    <a:p>
                      <a:pPr lvl="0"/>
                      <a:r>
                        <a:rPr kumimoji="0" lang="en-IN" sz="1000" kern="1200" dirty="0">
                          <a:solidFill>
                            <a:schemeClr val="dk1"/>
                          </a:solidFill>
                          <a:effectLst/>
                          <a:latin typeface="Arial" panose="020B0604020202020204" pitchFamily="34" charset="0"/>
                          <a:ea typeface="+mn-ea"/>
                          <a:cs typeface="Arial" panose="020B0604020202020204" pitchFamily="34" charset="0"/>
                        </a:rPr>
                        <a:t>Unified Data Management (UDM)</a:t>
                      </a:r>
                    </a:p>
                    <a:p>
                      <a:pPr lvl="0"/>
                      <a:r>
                        <a:rPr kumimoji="0" lang="en-IN" sz="1000" kern="1200" dirty="0">
                          <a:solidFill>
                            <a:schemeClr val="dk1"/>
                          </a:solidFill>
                          <a:effectLst/>
                          <a:latin typeface="Arial" panose="020B0604020202020204" pitchFamily="34" charset="0"/>
                          <a:ea typeface="+mn-ea"/>
                          <a:cs typeface="Arial" panose="020B0604020202020204" pitchFamily="34" charset="0"/>
                        </a:rPr>
                        <a:t>Network Repository Function (NRF)</a:t>
                      </a:r>
                    </a:p>
                    <a:p>
                      <a:pPr lvl="0"/>
                      <a:r>
                        <a:rPr kumimoji="0" lang="en-IN" sz="1000" kern="1200" dirty="0">
                          <a:solidFill>
                            <a:schemeClr val="dk1"/>
                          </a:solidFill>
                          <a:effectLst/>
                          <a:latin typeface="Arial" panose="020B0604020202020204" pitchFamily="34" charset="0"/>
                          <a:ea typeface="+mn-ea"/>
                          <a:cs typeface="Arial" panose="020B0604020202020204" pitchFamily="34" charset="0"/>
                        </a:rPr>
                        <a:t>Network Data Analytics Function (NWDAF)</a:t>
                      </a:r>
                    </a:p>
                    <a:p>
                      <a:pPr lvl="0"/>
                      <a:r>
                        <a:rPr kumimoji="0" lang="en-IN" sz="1000" kern="1200" dirty="0">
                          <a:solidFill>
                            <a:schemeClr val="dk1"/>
                          </a:solidFill>
                          <a:effectLst/>
                          <a:latin typeface="Arial" panose="020B0604020202020204" pitchFamily="34" charset="0"/>
                          <a:ea typeface="+mn-ea"/>
                          <a:cs typeface="Arial" panose="020B0604020202020204" pitchFamily="34" charset="0"/>
                        </a:rPr>
                        <a:t>Service Communication Proxy (SCP)</a:t>
                      </a:r>
                    </a:p>
                    <a:p>
                      <a:pPr lvl="0"/>
                      <a:r>
                        <a:rPr kumimoji="0" lang="en-IN" sz="1000" kern="1200" dirty="0">
                          <a:solidFill>
                            <a:schemeClr val="dk1"/>
                          </a:solidFill>
                          <a:effectLst/>
                          <a:latin typeface="Arial" panose="020B0604020202020204" pitchFamily="34" charset="0"/>
                          <a:ea typeface="+mn-ea"/>
                          <a:cs typeface="Arial" panose="020B0604020202020204" pitchFamily="34" charset="0"/>
                        </a:rPr>
                        <a:t>Security Edge Protection Proxy (SEPP)</a:t>
                      </a:r>
                    </a:p>
                    <a:p>
                      <a:pPr lvl="0"/>
                      <a:r>
                        <a:rPr kumimoji="0" lang="en-IN" sz="1000" kern="1200" dirty="0">
                          <a:solidFill>
                            <a:schemeClr val="dk1"/>
                          </a:solidFill>
                          <a:effectLst/>
                          <a:latin typeface="Arial" panose="020B0604020202020204" pitchFamily="34" charset="0"/>
                          <a:ea typeface="+mn-ea"/>
                          <a:cs typeface="Arial" panose="020B0604020202020204" pitchFamily="34" charset="0"/>
                        </a:rPr>
                        <a:t>Access and Mobility Management Function (AMF)</a:t>
                      </a:r>
                    </a:p>
                    <a:p>
                      <a:pPr lvl="0"/>
                      <a:r>
                        <a:rPr kumimoji="0" lang="en-IN" sz="1000" kern="1200" dirty="0">
                          <a:solidFill>
                            <a:schemeClr val="dk1"/>
                          </a:solidFill>
                          <a:effectLst/>
                          <a:latin typeface="Arial" panose="020B0604020202020204" pitchFamily="34" charset="0"/>
                          <a:ea typeface="+mn-ea"/>
                          <a:cs typeface="Arial" panose="020B0604020202020204" pitchFamily="34" charset="0"/>
                        </a:rPr>
                        <a:t>Authentication Server Function (AUSF)</a:t>
                      </a:r>
                    </a:p>
                    <a:p>
                      <a:pPr lvl="0"/>
                      <a:r>
                        <a:rPr kumimoji="0" lang="en-IN" sz="1000" kern="1200" dirty="0">
                          <a:solidFill>
                            <a:schemeClr val="dk1"/>
                          </a:solidFill>
                          <a:effectLst/>
                          <a:latin typeface="Arial" panose="020B0604020202020204" pitchFamily="34" charset="0"/>
                          <a:ea typeface="+mn-ea"/>
                          <a:cs typeface="Arial" panose="020B0604020202020204" pitchFamily="34" charset="0"/>
                        </a:rPr>
                        <a:t>Network Exposure Function (NEF)</a:t>
                      </a:r>
                    </a:p>
                    <a:p>
                      <a:pPr lvl="0"/>
                      <a:r>
                        <a:rPr kumimoji="0" lang="en-IN" sz="1000" kern="1200" dirty="0">
                          <a:solidFill>
                            <a:schemeClr val="dk1"/>
                          </a:solidFill>
                          <a:effectLst/>
                          <a:latin typeface="Arial" panose="020B0604020202020204" pitchFamily="34" charset="0"/>
                          <a:ea typeface="+mn-ea"/>
                          <a:cs typeface="Arial" panose="020B0604020202020204" pitchFamily="34" charset="0"/>
                        </a:rPr>
                        <a:t>Non-3GPP Interworking Function (N3IWF)</a:t>
                      </a:r>
                    </a:p>
                    <a:p>
                      <a:pPr lvl="0"/>
                      <a:r>
                        <a:rPr kumimoji="0" lang="en-IN" sz="1000" kern="1200" dirty="0" err="1">
                          <a:solidFill>
                            <a:schemeClr val="dk1"/>
                          </a:solidFill>
                          <a:effectLst/>
                          <a:latin typeface="Arial" panose="020B0604020202020204" pitchFamily="34" charset="0"/>
                          <a:ea typeface="+mn-ea"/>
                          <a:cs typeface="Arial" panose="020B0604020202020204" pitchFamily="34" charset="0"/>
                        </a:rPr>
                        <a:t>gnodeB</a:t>
                      </a:r>
                      <a:r>
                        <a:rPr kumimoji="0" lang="en-IN" sz="1000" kern="1200" dirty="0">
                          <a:solidFill>
                            <a:schemeClr val="dk1"/>
                          </a:solidFill>
                          <a:effectLst/>
                          <a:latin typeface="Arial" panose="020B0604020202020204" pitchFamily="34" charset="0"/>
                          <a:ea typeface="+mn-ea"/>
                          <a:cs typeface="Arial" panose="020B0604020202020204" pitchFamily="34" charset="0"/>
                        </a:rPr>
                        <a:t> (option 2)</a:t>
                      </a:r>
                    </a:p>
                    <a:p>
                      <a:pPr lvl="0"/>
                      <a:r>
                        <a:rPr kumimoji="0" lang="en-IN" sz="1000" kern="1200" dirty="0" err="1">
                          <a:solidFill>
                            <a:schemeClr val="dk1"/>
                          </a:solidFill>
                          <a:effectLst/>
                          <a:latin typeface="Arial" panose="020B0604020202020204" pitchFamily="34" charset="0"/>
                          <a:ea typeface="+mn-ea"/>
                          <a:cs typeface="Arial" panose="020B0604020202020204" pitchFamily="34" charset="0"/>
                        </a:rPr>
                        <a:t>gnodeB</a:t>
                      </a:r>
                      <a:r>
                        <a:rPr kumimoji="0" lang="en-IN" sz="1000" kern="1200" dirty="0">
                          <a:solidFill>
                            <a:schemeClr val="dk1"/>
                          </a:solidFill>
                          <a:effectLst/>
                          <a:latin typeface="Arial" panose="020B0604020202020204" pitchFamily="34" charset="0"/>
                          <a:ea typeface="+mn-ea"/>
                          <a:cs typeface="Arial" panose="020B0604020202020204" pitchFamily="34" charset="0"/>
                        </a:rPr>
                        <a:t> (option 3,4 and 7)</a:t>
                      </a:r>
                    </a:p>
                    <a:p>
                      <a:pPr lvl="0"/>
                      <a:r>
                        <a:rPr kumimoji="0" lang="en-IN" sz="1000" kern="1200" dirty="0">
                          <a:solidFill>
                            <a:schemeClr val="dk1"/>
                          </a:solidFill>
                          <a:effectLst/>
                          <a:latin typeface="Arial" panose="020B0604020202020204" pitchFamily="34" charset="0"/>
                          <a:ea typeface="+mn-ea"/>
                          <a:cs typeface="Arial" panose="020B0604020202020204" pitchFamily="34" charset="0"/>
                        </a:rPr>
                        <a:t>Network Function Virtualization (NFV)</a:t>
                      </a:r>
                    </a:p>
                    <a:p>
                      <a:pPr lvl="0"/>
                      <a:r>
                        <a:rPr kumimoji="0" lang="en-IN" sz="1000" kern="1200" dirty="0">
                          <a:solidFill>
                            <a:schemeClr val="dk1"/>
                          </a:solidFill>
                          <a:effectLst/>
                          <a:latin typeface="Arial" panose="020B0604020202020204" pitchFamily="34" charset="0"/>
                          <a:ea typeface="+mn-ea"/>
                          <a:cs typeface="Arial" panose="020B0604020202020204" pitchFamily="34" charset="0"/>
                        </a:rPr>
                        <a:t>Short Message Service Function(SMSF)</a:t>
                      </a:r>
                    </a:p>
                    <a:p>
                      <a:pPr lvl="0"/>
                      <a:r>
                        <a:rPr kumimoji="0" lang="en-IN" sz="1000" kern="1200" dirty="0">
                          <a:solidFill>
                            <a:schemeClr val="dk1"/>
                          </a:solidFill>
                          <a:effectLst/>
                          <a:latin typeface="Arial" panose="020B0604020202020204" pitchFamily="34" charset="0"/>
                          <a:ea typeface="+mn-ea"/>
                          <a:cs typeface="Arial" panose="020B0604020202020204" pitchFamily="34" charset="0"/>
                        </a:rPr>
                        <a:t>Unified Data Repository (UDR)</a:t>
                      </a:r>
                    </a:p>
                    <a:p>
                      <a:pPr lvl="0"/>
                      <a:r>
                        <a:rPr kumimoji="0" lang="en-IN" sz="1000" kern="1200" dirty="0">
                          <a:solidFill>
                            <a:schemeClr val="dk1"/>
                          </a:solidFill>
                          <a:effectLst/>
                          <a:latin typeface="Arial" panose="020B0604020202020204" pitchFamily="34" charset="0"/>
                          <a:ea typeface="+mn-ea"/>
                          <a:cs typeface="Arial" panose="020B0604020202020204" pitchFamily="34" charset="0"/>
                        </a:rPr>
                        <a:t>Application Function (AF)</a:t>
                      </a:r>
                    </a:p>
                    <a:p>
                      <a:pPr lvl="0"/>
                      <a:r>
                        <a:rPr kumimoji="0" lang="en-IN" sz="1000" kern="1200" dirty="0">
                          <a:solidFill>
                            <a:schemeClr val="dk1"/>
                          </a:solidFill>
                          <a:effectLst/>
                          <a:latin typeface="Arial" panose="020B0604020202020204" pitchFamily="34" charset="0"/>
                          <a:ea typeface="+mn-ea"/>
                          <a:cs typeface="Arial" panose="020B0604020202020204" pitchFamily="34" charset="0"/>
                        </a:rPr>
                        <a:t>Binding Support Function (BSF)</a:t>
                      </a:r>
                    </a:p>
                    <a:p>
                      <a:pPr lvl="0"/>
                      <a:r>
                        <a:rPr kumimoji="0" lang="en-IN" sz="1000" kern="1200" dirty="0">
                          <a:solidFill>
                            <a:schemeClr val="dk1"/>
                          </a:solidFill>
                          <a:effectLst/>
                          <a:latin typeface="Arial" panose="020B0604020202020204" pitchFamily="34" charset="0"/>
                          <a:ea typeface="+mn-ea"/>
                          <a:cs typeface="Arial" panose="020B0604020202020204" pitchFamily="34" charset="0"/>
                        </a:rPr>
                        <a:t>Policy Control Function (PCF)</a:t>
                      </a:r>
                    </a:p>
                    <a:p>
                      <a:pPr lvl="0"/>
                      <a:r>
                        <a:rPr kumimoji="0" lang="en-IN" sz="1000" kern="1200" dirty="0">
                          <a:solidFill>
                            <a:schemeClr val="dk1"/>
                          </a:solidFill>
                          <a:effectLst/>
                          <a:latin typeface="Arial" panose="020B0604020202020204" pitchFamily="34" charset="0"/>
                          <a:ea typeface="+mn-ea"/>
                          <a:cs typeface="Arial" panose="020B0604020202020204" pitchFamily="34" charset="0"/>
                        </a:rPr>
                        <a:t>Unstructured Data Storage Function (UDSF)</a:t>
                      </a:r>
                    </a:p>
                    <a:p>
                      <a:pPr lvl="0"/>
                      <a:r>
                        <a:rPr kumimoji="0" lang="en-IN" sz="1000" kern="1200" dirty="0">
                          <a:solidFill>
                            <a:schemeClr val="dk1"/>
                          </a:solidFill>
                          <a:effectLst/>
                          <a:latin typeface="Arial" panose="020B0604020202020204" pitchFamily="34" charset="0"/>
                          <a:ea typeface="+mn-ea"/>
                          <a:cs typeface="Arial" panose="020B0604020202020204" pitchFamily="34" charset="0"/>
                        </a:rPr>
                        <a:t>Network Slice Selection Function (NSSF)</a:t>
                      </a:r>
                    </a:p>
                    <a:p>
                      <a:pPr lvl="0"/>
                      <a:r>
                        <a:rPr kumimoji="0" lang="en-IN" sz="1000" b="0" i="0" kern="1200" dirty="0">
                          <a:solidFill>
                            <a:schemeClr val="dk1"/>
                          </a:solidFill>
                          <a:effectLst/>
                          <a:latin typeface="Arial" pitchFamily="34" charset="0"/>
                          <a:ea typeface="+mn-ea"/>
                          <a:cs typeface="Arial" pitchFamily="34" charset="0"/>
                        </a:rPr>
                        <a:t>Location Management Function (LMF) &amp; Gateway Mobile Location Centre (GMLC)</a:t>
                      </a:r>
                    </a:p>
                    <a:p>
                      <a:pPr lvl="0"/>
                      <a:r>
                        <a:rPr kumimoji="0" lang="en-IN" sz="1000" b="0" i="0" kern="1200" dirty="0">
                          <a:solidFill>
                            <a:schemeClr val="dk1"/>
                          </a:solidFill>
                          <a:effectLst/>
                          <a:latin typeface="Arial" pitchFamily="34" charset="0"/>
                          <a:ea typeface="+mn-ea"/>
                          <a:cs typeface="Arial" pitchFamily="34" charset="0"/>
                        </a:rPr>
                        <a:t>Charging Function (CHF)</a:t>
                      </a:r>
                    </a:p>
                    <a:p>
                      <a:pPr lvl="0"/>
                      <a:r>
                        <a:rPr kumimoji="0" lang="en-IN" sz="1000" b="0" i="0" kern="1200" dirty="0">
                          <a:solidFill>
                            <a:schemeClr val="dk1"/>
                          </a:solidFill>
                          <a:effectLst/>
                          <a:latin typeface="Arial" pitchFamily="34" charset="0"/>
                          <a:ea typeface="+mn-ea"/>
                          <a:cs typeface="Arial" pitchFamily="34" charset="0"/>
                        </a:rPr>
                        <a:t>Equipment Identity Register (EIR)</a:t>
                      </a:r>
                    </a:p>
                    <a:p>
                      <a:pPr lvl="0"/>
                      <a:r>
                        <a:rPr kumimoji="0" lang="en-IN" sz="1000" b="0" i="0" kern="1200" dirty="0">
                          <a:solidFill>
                            <a:schemeClr val="dk1"/>
                          </a:solidFill>
                          <a:effectLst/>
                          <a:latin typeface="Arial" pitchFamily="34" charset="0"/>
                          <a:ea typeface="+mn-ea"/>
                          <a:cs typeface="Arial" pitchFamily="34" charset="0"/>
                        </a:rPr>
                        <a:t>Network Slice Admission Control Function (NSACF)</a:t>
                      </a:r>
                    </a:p>
                    <a:p>
                      <a:pPr lvl="0"/>
                      <a:r>
                        <a:rPr kumimoji="0" lang="en-IN" sz="1000" b="0" i="0" kern="1200" dirty="0">
                          <a:solidFill>
                            <a:schemeClr val="dk1"/>
                          </a:solidFill>
                          <a:effectLst/>
                          <a:latin typeface="Arial" pitchFamily="34" charset="0"/>
                          <a:ea typeface="+mn-ea"/>
                          <a:cs typeface="Arial" pitchFamily="34" charset="0"/>
                        </a:rPr>
                        <a:t>UE Capability Management Function (UCMF(</a:t>
                      </a:r>
                      <a:endParaRPr kumimoji="0" lang="en-IN" sz="1000" kern="1200" dirty="0">
                        <a:solidFill>
                          <a:schemeClr val="dk1"/>
                        </a:solidFill>
                        <a:effectLst/>
                        <a:latin typeface="Arial" panose="020B0604020202020204" pitchFamily="34" charset="0"/>
                        <a:ea typeface="+mn-ea"/>
                        <a:cs typeface="Arial" panose="020B0604020202020204" pitchFamily="34" charset="0"/>
                      </a:endParaRPr>
                    </a:p>
                  </a:txBody>
                  <a:tcPr marL="91452" marR="91452" marT="25724" marB="25724"/>
                </a:tc>
                <a:tc>
                  <a:txBody>
                    <a:bodyPr/>
                    <a:lstStyle/>
                    <a:p>
                      <a:pPr algn="ctr"/>
                      <a:r>
                        <a:rPr lang="en-IN" sz="1100" b="1" dirty="0">
                          <a:latin typeface="Arial" panose="020B0604020202020204" pitchFamily="34" charset="0"/>
                          <a:cs typeface="Arial" panose="020B0604020202020204" pitchFamily="34" charset="0"/>
                        </a:rPr>
                        <a:t>26</a:t>
                      </a:r>
                    </a:p>
                  </a:txBody>
                  <a:tcPr marL="91452" marR="91452" marT="25724" marB="25724" anchor="ctr"/>
                </a:tc>
                <a:extLst>
                  <a:ext uri="{0D108BD9-81ED-4DB2-BD59-A6C34878D82A}">
                    <a16:rowId xmlns:a16="http://schemas.microsoft.com/office/drawing/2014/main" xmlns="" val="10001"/>
                  </a:ext>
                </a:extLst>
              </a:tr>
            </a:tbl>
          </a:graphicData>
        </a:graphic>
      </p:graphicFrame>
      <p:pic>
        <p:nvPicPr>
          <p:cNvPr id="5" name="Picture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113" y="133350"/>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694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143000" y="278606"/>
            <a:ext cx="6686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IN" altLang="en-US" sz="3200">
                <a:solidFill>
                  <a:srgbClr val="002060"/>
                </a:solidFill>
              </a:rPr>
              <a:t>DETAILS OF ITSARs PUBLISHED</a:t>
            </a:r>
            <a:endParaRPr lang="en-US" altLang="en-US" sz="3200">
              <a:solidFill>
                <a:srgbClr val="002060"/>
              </a:solidFill>
            </a:endParaRPr>
          </a:p>
        </p:txBody>
      </p:sp>
      <p:graphicFrame>
        <p:nvGraphicFramePr>
          <p:cNvPr id="2" name="Table 1">
            <a:extLst>
              <a:ext uri="{FF2B5EF4-FFF2-40B4-BE49-F238E27FC236}">
                <a16:creationId xmlns:a16="http://schemas.microsoft.com/office/drawing/2014/main" xmlns="" id="{75C9655D-223B-4E31-8F59-AC89438FCC81}"/>
              </a:ext>
            </a:extLst>
          </p:cNvPr>
          <p:cNvGraphicFramePr>
            <a:graphicFrameLocks noGrp="1"/>
          </p:cNvGraphicFramePr>
          <p:nvPr>
            <p:extLst>
              <p:ext uri="{D42A27DB-BD31-4B8C-83A1-F6EECF244321}">
                <p14:modId xmlns:p14="http://schemas.microsoft.com/office/powerpoint/2010/main" val="4241274793"/>
              </p:ext>
            </p:extLst>
          </p:nvPr>
        </p:nvGraphicFramePr>
        <p:xfrm>
          <a:off x="228715" y="1143000"/>
          <a:ext cx="7924685" cy="3782475"/>
        </p:xfrm>
        <a:graphic>
          <a:graphicData uri="http://schemas.openxmlformats.org/drawingml/2006/table">
            <a:tbl>
              <a:tblPr firstRow="1" bandRow="1">
                <a:tableStyleId>{5C22544A-7EE6-4342-B048-85BDC9FD1C3A}</a:tableStyleId>
              </a:tblPr>
              <a:tblGrid>
                <a:gridCol w="621677">
                  <a:extLst>
                    <a:ext uri="{9D8B030D-6E8A-4147-A177-3AD203B41FA5}">
                      <a16:colId xmlns:a16="http://schemas.microsoft.com/office/drawing/2014/main" xmlns="" val="20000"/>
                    </a:ext>
                  </a:extLst>
                </a:gridCol>
                <a:gridCol w="1395514">
                  <a:extLst>
                    <a:ext uri="{9D8B030D-6E8A-4147-A177-3AD203B41FA5}">
                      <a16:colId xmlns:a16="http://schemas.microsoft.com/office/drawing/2014/main" xmlns="" val="20001"/>
                    </a:ext>
                  </a:extLst>
                </a:gridCol>
                <a:gridCol w="4166413">
                  <a:extLst>
                    <a:ext uri="{9D8B030D-6E8A-4147-A177-3AD203B41FA5}">
                      <a16:colId xmlns:a16="http://schemas.microsoft.com/office/drawing/2014/main" xmlns="" val="20002"/>
                    </a:ext>
                  </a:extLst>
                </a:gridCol>
                <a:gridCol w="1741081">
                  <a:extLst>
                    <a:ext uri="{9D8B030D-6E8A-4147-A177-3AD203B41FA5}">
                      <a16:colId xmlns:a16="http://schemas.microsoft.com/office/drawing/2014/main" xmlns="" val="20003"/>
                    </a:ext>
                  </a:extLst>
                </a:gridCol>
              </a:tblGrid>
              <a:tr h="434379">
                <a:tc>
                  <a:txBody>
                    <a:bodyPr/>
                    <a:lstStyle/>
                    <a:p>
                      <a:r>
                        <a:rPr lang="en-IN" sz="1100" dirty="0">
                          <a:latin typeface="Arial" panose="020B0604020202020204" pitchFamily="34" charset="0"/>
                          <a:cs typeface="Arial" panose="020B0604020202020204" pitchFamily="34" charset="0"/>
                        </a:rPr>
                        <a:t>S No</a:t>
                      </a:r>
                    </a:p>
                  </a:txBody>
                  <a:tcPr marL="91426" marR="91426" marT="25714" marB="25714"/>
                </a:tc>
                <a:tc>
                  <a:txBody>
                    <a:bodyPr/>
                    <a:lstStyle/>
                    <a:p>
                      <a:r>
                        <a:rPr lang="en-IN" sz="1100" dirty="0">
                          <a:latin typeface="Arial" panose="020B0604020202020204" pitchFamily="34" charset="0"/>
                          <a:cs typeface="Arial" panose="020B0604020202020204" pitchFamily="34" charset="0"/>
                        </a:rPr>
                        <a:t>Category</a:t>
                      </a:r>
                    </a:p>
                  </a:txBody>
                  <a:tcPr marL="91426" marR="91426" marT="25714" marB="25714"/>
                </a:tc>
                <a:tc>
                  <a:txBody>
                    <a:bodyPr/>
                    <a:lstStyle/>
                    <a:p>
                      <a:r>
                        <a:rPr lang="en-IN" sz="1100" dirty="0">
                          <a:latin typeface="Arial" panose="020B0604020202020204" pitchFamily="34" charset="0"/>
                          <a:cs typeface="Arial" panose="020B0604020202020204" pitchFamily="34" charset="0"/>
                        </a:rPr>
                        <a:t>NEs/NFs for which ITSARs published</a:t>
                      </a:r>
                    </a:p>
                  </a:txBody>
                  <a:tcPr marL="91426" marR="91426" marT="25714" marB="25714"/>
                </a:tc>
                <a:tc>
                  <a:txBody>
                    <a:bodyPr/>
                    <a:lstStyle/>
                    <a:p>
                      <a:r>
                        <a:rPr lang="en-IN" sz="1100" dirty="0">
                          <a:latin typeface="Arial" panose="020B0604020202020204" pitchFamily="34" charset="0"/>
                          <a:cs typeface="Arial" panose="020B0604020202020204" pitchFamily="34" charset="0"/>
                        </a:rPr>
                        <a:t>No of NEs/NFs</a:t>
                      </a:r>
                    </a:p>
                  </a:txBody>
                  <a:tcPr marL="91426" marR="91426" marT="25714" marB="25714"/>
                </a:tc>
                <a:extLst>
                  <a:ext uri="{0D108BD9-81ED-4DB2-BD59-A6C34878D82A}">
                    <a16:rowId xmlns:a16="http://schemas.microsoft.com/office/drawing/2014/main" xmlns="" val="10000"/>
                  </a:ext>
                </a:extLst>
              </a:tr>
              <a:tr h="874409">
                <a:tc>
                  <a:txBody>
                    <a:bodyPr/>
                    <a:lstStyle/>
                    <a:p>
                      <a:pPr algn="ctr"/>
                      <a:r>
                        <a:rPr lang="en-IN" sz="900" b="1" dirty="0">
                          <a:latin typeface="Arial" panose="020B0604020202020204" pitchFamily="34" charset="0"/>
                          <a:cs typeface="Arial" panose="020B0604020202020204" pitchFamily="34" charset="0"/>
                        </a:rPr>
                        <a:t>2</a:t>
                      </a:r>
                    </a:p>
                  </a:txBody>
                  <a:tcPr marL="91452" marR="91452" marT="25724" marB="25724" anchor="ctr"/>
                </a:tc>
                <a:tc>
                  <a:txBody>
                    <a:bodyPr/>
                    <a:lstStyle/>
                    <a:p>
                      <a:r>
                        <a:rPr lang="en-US" sz="900" b="1" dirty="0">
                          <a:latin typeface="Arial" panose="020B0604020202020204" pitchFamily="34" charset="0"/>
                          <a:cs typeface="Arial" panose="020B0604020202020204" pitchFamily="34" charset="0"/>
                        </a:rPr>
                        <a:t>CPE</a:t>
                      </a:r>
                      <a:endParaRPr lang="en-IN" sz="900" b="1" dirty="0">
                        <a:latin typeface="Arial" panose="020B0604020202020204" pitchFamily="34" charset="0"/>
                        <a:cs typeface="Arial" panose="020B0604020202020204" pitchFamily="34" charset="0"/>
                      </a:endParaRPr>
                    </a:p>
                  </a:txBody>
                  <a:tcPr marL="91452" marR="91452" marT="25724" marB="25724"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IN" sz="900" kern="1200" dirty="0">
                          <a:solidFill>
                            <a:schemeClr val="dk1"/>
                          </a:solidFill>
                          <a:effectLst/>
                          <a:latin typeface="Arial" panose="020B0604020202020204" pitchFamily="34" charset="0"/>
                          <a:ea typeface="+mn-ea"/>
                          <a:cs typeface="Arial" panose="020B0604020202020204" pitchFamily="34" charset="0"/>
                        </a:rPr>
                        <a:t>Wi-Fi (CPE) Modem</a:t>
                      </a:r>
                    </a:p>
                    <a:p>
                      <a:pPr marL="0" marR="0" lvl="0" indent="0" algn="l" defTabSz="914400" rtl="0" eaLnBrk="1" fontAlgn="auto" latinLnBrk="0" hangingPunct="1">
                        <a:lnSpc>
                          <a:spcPct val="100000"/>
                        </a:lnSpc>
                        <a:spcBef>
                          <a:spcPts val="0"/>
                        </a:spcBef>
                        <a:spcAft>
                          <a:spcPts val="0"/>
                        </a:spcAft>
                        <a:buClrTx/>
                        <a:buSzTx/>
                        <a:buFontTx/>
                        <a:buNone/>
                        <a:defRPr/>
                      </a:pPr>
                      <a:r>
                        <a:rPr kumimoji="0" lang="en-IN" sz="900" kern="1200" dirty="0">
                          <a:solidFill>
                            <a:schemeClr val="dk1"/>
                          </a:solidFill>
                          <a:effectLst/>
                          <a:latin typeface="Arial" panose="020B0604020202020204" pitchFamily="34" charset="0"/>
                          <a:ea typeface="+mn-ea"/>
                          <a:cs typeface="Arial" panose="020B0604020202020204" pitchFamily="34" charset="0"/>
                        </a:rPr>
                        <a:t>Mobile User Equipment</a:t>
                      </a:r>
                    </a:p>
                    <a:p>
                      <a:pPr marL="0" marR="0" lvl="0" indent="0" algn="l" defTabSz="914400" rtl="0" eaLnBrk="1" fontAlgn="auto" latinLnBrk="0" hangingPunct="1">
                        <a:lnSpc>
                          <a:spcPct val="100000"/>
                        </a:lnSpc>
                        <a:spcBef>
                          <a:spcPts val="0"/>
                        </a:spcBef>
                        <a:spcAft>
                          <a:spcPts val="0"/>
                        </a:spcAft>
                        <a:buClrTx/>
                        <a:buSzTx/>
                        <a:buFontTx/>
                        <a:buNone/>
                        <a:defRPr/>
                      </a:pPr>
                      <a:r>
                        <a:rPr kumimoji="0" lang="en-IN" sz="900" kern="1200" dirty="0">
                          <a:solidFill>
                            <a:schemeClr val="dk1"/>
                          </a:solidFill>
                          <a:effectLst/>
                          <a:latin typeface="Arial" panose="020B0604020202020204" pitchFamily="34" charset="0"/>
                          <a:ea typeface="+mn-ea"/>
                          <a:cs typeface="Arial" panose="020B0604020202020204" pitchFamily="34" charset="0"/>
                        </a:rPr>
                        <a:t>Pluggable (U)ICC</a:t>
                      </a:r>
                      <a:r>
                        <a:rPr lang="en-IN" sz="9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defRPr/>
                      </a:pPr>
                      <a:r>
                        <a:rPr kumimoji="0" lang="en-IN" sz="900" kern="1200" dirty="0">
                          <a:solidFill>
                            <a:schemeClr val="dk1"/>
                          </a:solidFill>
                          <a:effectLst/>
                          <a:latin typeface="Arial" panose="020B0604020202020204" pitchFamily="34" charset="0"/>
                          <a:ea typeface="+mn-ea"/>
                          <a:cs typeface="Arial" panose="020B0604020202020204" pitchFamily="34" charset="0"/>
                        </a:rPr>
                        <a:t>Optical Network Terminal (ONT) - PON family Broadband</a:t>
                      </a:r>
                    </a:p>
                    <a:p>
                      <a:r>
                        <a:rPr kumimoji="0" lang="en-IN" sz="900" kern="1200" dirty="0">
                          <a:solidFill>
                            <a:schemeClr val="dk1"/>
                          </a:solidFill>
                          <a:effectLst/>
                          <a:latin typeface="Arial" panose="020B0604020202020204" pitchFamily="34" charset="0"/>
                          <a:ea typeface="+mn-ea"/>
                          <a:cs typeface="Arial" panose="020B0604020202020204" pitchFamily="34" charset="0"/>
                        </a:rPr>
                        <a:t>Private Automatic Branch Exchange (PABX)</a:t>
                      </a:r>
                    </a:p>
                    <a:p>
                      <a:r>
                        <a:rPr kumimoji="0" lang="en-IN" sz="900" kern="1200" dirty="0">
                          <a:solidFill>
                            <a:schemeClr val="dk1"/>
                          </a:solidFill>
                          <a:effectLst/>
                          <a:latin typeface="Arial" panose="020B0604020202020204" pitchFamily="34" charset="0"/>
                          <a:ea typeface="+mn-ea"/>
                          <a:cs typeface="Arial" panose="020B0604020202020204" pitchFamily="34" charset="0"/>
                        </a:rPr>
                        <a:t>Hybrid Set Top Box</a:t>
                      </a:r>
                      <a:endParaRPr lang="en-IN" sz="900" dirty="0">
                        <a:latin typeface="Arial" panose="020B0604020202020204" pitchFamily="34" charset="0"/>
                        <a:cs typeface="Arial" panose="020B0604020202020204" pitchFamily="34" charset="0"/>
                      </a:endParaRPr>
                    </a:p>
                  </a:txBody>
                  <a:tcPr marL="91452" marR="91452" marT="25724" marB="25724"/>
                </a:tc>
                <a:tc>
                  <a:txBody>
                    <a:bodyPr/>
                    <a:lstStyle/>
                    <a:p>
                      <a:pPr algn="ctr"/>
                      <a:r>
                        <a:rPr lang="en-IN" sz="900" b="1" dirty="0">
                          <a:latin typeface="Arial" panose="020B0604020202020204" pitchFamily="34" charset="0"/>
                          <a:cs typeface="Arial" panose="020B0604020202020204" pitchFamily="34" charset="0"/>
                        </a:rPr>
                        <a:t>6</a:t>
                      </a:r>
                    </a:p>
                  </a:txBody>
                  <a:tcPr marL="91452" marR="91452" marT="25724" marB="25724" anchor="ctr"/>
                </a:tc>
                <a:extLst>
                  <a:ext uri="{0D108BD9-81ED-4DB2-BD59-A6C34878D82A}">
                    <a16:rowId xmlns:a16="http://schemas.microsoft.com/office/drawing/2014/main" xmlns="" val="10005"/>
                  </a:ext>
                </a:extLst>
              </a:tr>
              <a:tr h="920042">
                <a:tc>
                  <a:txBody>
                    <a:bodyPr/>
                    <a:lstStyle/>
                    <a:p>
                      <a:pPr algn="ctr"/>
                      <a:r>
                        <a:rPr lang="en-IN" sz="900" b="1" dirty="0">
                          <a:latin typeface="Arial" panose="020B0604020202020204" pitchFamily="34" charset="0"/>
                          <a:cs typeface="Arial" panose="020B0604020202020204" pitchFamily="34" charset="0"/>
                        </a:rPr>
                        <a:t>3</a:t>
                      </a:r>
                    </a:p>
                  </a:txBody>
                  <a:tcPr marL="91426" marR="91426" marT="25714" marB="25714" anchor="ctr"/>
                </a:tc>
                <a:tc>
                  <a:txBody>
                    <a:bodyPr/>
                    <a:lstStyle/>
                    <a:p>
                      <a:r>
                        <a:rPr lang="en-IN" sz="900" b="1" dirty="0">
                          <a:latin typeface="Arial" panose="020B0604020202020204" pitchFamily="34" charset="0"/>
                          <a:cs typeface="Arial" panose="020B0604020202020204" pitchFamily="34" charset="0"/>
                        </a:rPr>
                        <a:t>4G Network</a:t>
                      </a:r>
                    </a:p>
                  </a:txBody>
                  <a:tcPr marL="91426" marR="91426" marT="25714" marB="25714" anchor="ctr"/>
                </a:tc>
                <a:tc>
                  <a:txBody>
                    <a:bodyPr/>
                    <a:lstStyle/>
                    <a:p>
                      <a:pPr lvl="0"/>
                      <a:r>
                        <a:rPr kumimoji="0" lang="en-IN" sz="900" kern="1200" dirty="0">
                          <a:solidFill>
                            <a:schemeClr val="dk1"/>
                          </a:solidFill>
                          <a:effectLst/>
                          <a:latin typeface="Arial" panose="020B0604020202020204" pitchFamily="34" charset="0"/>
                          <a:ea typeface="+mn-ea"/>
                          <a:cs typeface="Arial" panose="020B0604020202020204" pitchFamily="34" charset="0"/>
                        </a:rPr>
                        <a:t>Mobility Management Entity (MME)</a:t>
                      </a:r>
                    </a:p>
                    <a:p>
                      <a:pPr lvl="0"/>
                      <a:r>
                        <a:rPr kumimoji="0" lang="en-IN" sz="900" kern="1200" dirty="0">
                          <a:solidFill>
                            <a:schemeClr val="dk1"/>
                          </a:solidFill>
                          <a:effectLst/>
                          <a:latin typeface="Arial" panose="020B0604020202020204" pitchFamily="34" charset="0"/>
                          <a:ea typeface="+mn-ea"/>
                          <a:cs typeface="Arial" panose="020B0604020202020204" pitchFamily="34" charset="0"/>
                        </a:rPr>
                        <a:t>Serving Gateway (S-GW)</a:t>
                      </a:r>
                    </a:p>
                    <a:p>
                      <a:pPr lvl="0"/>
                      <a:r>
                        <a:rPr kumimoji="0" lang="en-IN" sz="900" kern="1200" dirty="0">
                          <a:solidFill>
                            <a:schemeClr val="dk1"/>
                          </a:solidFill>
                          <a:effectLst/>
                          <a:latin typeface="Arial" panose="020B0604020202020204" pitchFamily="34" charset="0"/>
                          <a:ea typeface="+mn-ea"/>
                          <a:cs typeface="Arial" panose="020B0604020202020204" pitchFamily="34" charset="0"/>
                        </a:rPr>
                        <a:t>PDN Gateway (P-GW)</a:t>
                      </a:r>
                    </a:p>
                    <a:p>
                      <a:pPr lvl="0"/>
                      <a:r>
                        <a:rPr kumimoji="0" lang="en-IN" sz="900" kern="1200" dirty="0">
                          <a:solidFill>
                            <a:schemeClr val="dk1"/>
                          </a:solidFill>
                          <a:effectLst/>
                          <a:latin typeface="Arial" panose="020B0604020202020204" pitchFamily="34" charset="0"/>
                          <a:ea typeface="+mn-ea"/>
                          <a:cs typeface="Arial" panose="020B0604020202020204" pitchFamily="34" charset="0"/>
                        </a:rPr>
                        <a:t>Policy and Charging Rules Function (PCF) </a:t>
                      </a:r>
                    </a:p>
                    <a:p>
                      <a:pPr lvl="0"/>
                      <a:r>
                        <a:rPr kumimoji="0" lang="en-IN" sz="900" kern="1200" dirty="0">
                          <a:solidFill>
                            <a:schemeClr val="dk1"/>
                          </a:solidFill>
                          <a:effectLst/>
                          <a:latin typeface="Arial" panose="020B0604020202020204" pitchFamily="34" charset="0"/>
                          <a:ea typeface="+mn-ea"/>
                          <a:cs typeface="Arial" panose="020B0604020202020204" pitchFamily="34" charset="0"/>
                        </a:rPr>
                        <a:t>Home Subscriber Server (HSS)</a:t>
                      </a:r>
                    </a:p>
                    <a:p>
                      <a:pPr lvl="0"/>
                      <a:r>
                        <a:rPr kumimoji="0" lang="en-IN" sz="900" kern="1200" dirty="0">
                          <a:solidFill>
                            <a:schemeClr val="dk1"/>
                          </a:solidFill>
                          <a:effectLst/>
                          <a:latin typeface="Arial" panose="020B0604020202020204" pitchFamily="34" charset="0"/>
                          <a:ea typeface="+mn-ea"/>
                          <a:cs typeface="Arial" panose="020B0604020202020204" pitchFamily="34" charset="0"/>
                        </a:rPr>
                        <a:t>E-Node – B (4G Access Network Element)</a:t>
                      </a:r>
                      <a:endParaRPr lang="en-IN" sz="900" dirty="0">
                        <a:latin typeface="Arial" panose="020B0604020202020204" pitchFamily="34" charset="0"/>
                        <a:cs typeface="Arial" panose="020B0604020202020204" pitchFamily="34" charset="0"/>
                      </a:endParaRPr>
                    </a:p>
                  </a:txBody>
                  <a:tcPr marL="91426" marR="91426" marT="25714" marB="25714"/>
                </a:tc>
                <a:tc>
                  <a:txBody>
                    <a:bodyPr/>
                    <a:lstStyle/>
                    <a:p>
                      <a:pPr algn="ctr"/>
                      <a:r>
                        <a:rPr lang="en-IN" sz="900" b="1" dirty="0">
                          <a:latin typeface="Arial" panose="020B0604020202020204" pitchFamily="34" charset="0"/>
                          <a:cs typeface="Arial" panose="020B0604020202020204" pitchFamily="34" charset="0"/>
                        </a:rPr>
                        <a:t>6</a:t>
                      </a:r>
                    </a:p>
                  </a:txBody>
                  <a:tcPr marL="91426" marR="91426" marT="25714" marB="25714" anchor="ctr"/>
                </a:tc>
                <a:extLst>
                  <a:ext uri="{0D108BD9-81ED-4DB2-BD59-A6C34878D82A}">
                    <a16:rowId xmlns:a16="http://schemas.microsoft.com/office/drawing/2014/main" xmlns="" val="10001"/>
                  </a:ext>
                </a:extLst>
              </a:tr>
              <a:tr h="791695">
                <a:tc>
                  <a:txBody>
                    <a:bodyPr/>
                    <a:lstStyle/>
                    <a:p>
                      <a:pPr algn="ctr"/>
                      <a:r>
                        <a:rPr lang="en-IN" sz="900" b="1" dirty="0">
                          <a:latin typeface="Arial" panose="020B0604020202020204" pitchFamily="34" charset="0"/>
                          <a:cs typeface="Arial" panose="020B0604020202020204" pitchFamily="34" charset="0"/>
                        </a:rPr>
                        <a:t>4</a:t>
                      </a:r>
                    </a:p>
                  </a:txBody>
                  <a:tcPr marL="91426" marR="91426" marT="25714" marB="25714" anchor="ctr"/>
                </a:tc>
                <a:tc>
                  <a:txBody>
                    <a:bodyPr/>
                    <a:lstStyle/>
                    <a:p>
                      <a:r>
                        <a:rPr lang="en-IN" sz="900" b="1" dirty="0">
                          <a:latin typeface="Arial" panose="020B0604020202020204" pitchFamily="34" charset="0"/>
                          <a:cs typeface="Arial" panose="020B0604020202020204" pitchFamily="34" charset="0"/>
                        </a:rPr>
                        <a:t>Miscellaneous</a:t>
                      </a:r>
                    </a:p>
                  </a:txBody>
                  <a:tcPr marL="91426" marR="91426" marT="25714" marB="25714"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IN" sz="900" kern="1200" dirty="0">
                          <a:solidFill>
                            <a:schemeClr val="dk1"/>
                          </a:solidFill>
                          <a:effectLst/>
                          <a:latin typeface="Arial" panose="020B0604020202020204" pitchFamily="34" charset="0"/>
                          <a:ea typeface="+mn-ea"/>
                          <a:cs typeface="Arial" panose="020B0604020202020204" pitchFamily="34" charset="0"/>
                        </a:rPr>
                        <a:t>IP Router</a:t>
                      </a:r>
                    </a:p>
                    <a:p>
                      <a:pPr marL="0" marR="0" lvl="0" indent="0" algn="l" defTabSz="914400" rtl="0" eaLnBrk="1" fontAlgn="auto" latinLnBrk="0" hangingPunct="1">
                        <a:lnSpc>
                          <a:spcPct val="100000"/>
                        </a:lnSpc>
                        <a:spcBef>
                          <a:spcPts val="0"/>
                        </a:spcBef>
                        <a:spcAft>
                          <a:spcPts val="0"/>
                        </a:spcAft>
                        <a:buClrTx/>
                        <a:buSzTx/>
                        <a:buFontTx/>
                        <a:buNone/>
                        <a:defRPr/>
                      </a:pPr>
                      <a:r>
                        <a:rPr kumimoji="0" lang="en-IN" sz="900" kern="1200" dirty="0">
                          <a:solidFill>
                            <a:schemeClr val="dk1"/>
                          </a:solidFill>
                          <a:effectLst/>
                          <a:latin typeface="Arial" panose="020B0604020202020204" pitchFamily="34" charset="0"/>
                          <a:ea typeface="+mn-ea"/>
                          <a:cs typeface="Arial" panose="020B0604020202020204" pitchFamily="34" charset="0"/>
                        </a:rPr>
                        <a:t>Cell Broadcast centre (CBC)</a:t>
                      </a:r>
                    </a:p>
                    <a:p>
                      <a:pPr marL="0" marR="0" lvl="0" indent="0" algn="l" defTabSz="914400" rtl="0" eaLnBrk="1" fontAlgn="auto" latinLnBrk="0" hangingPunct="1">
                        <a:lnSpc>
                          <a:spcPct val="100000"/>
                        </a:lnSpc>
                        <a:spcBef>
                          <a:spcPts val="0"/>
                        </a:spcBef>
                        <a:spcAft>
                          <a:spcPts val="0"/>
                        </a:spcAft>
                        <a:buClrTx/>
                        <a:buSzTx/>
                        <a:buFontTx/>
                        <a:buNone/>
                        <a:defRPr/>
                      </a:pPr>
                      <a:r>
                        <a:rPr kumimoji="0" lang="en-IN" sz="900" kern="1200" dirty="0">
                          <a:solidFill>
                            <a:schemeClr val="dk1"/>
                          </a:solidFill>
                          <a:effectLst/>
                          <a:latin typeface="Arial" panose="020B0604020202020204" pitchFamily="34" charset="0"/>
                          <a:ea typeface="+mn-ea"/>
                          <a:cs typeface="Arial" panose="020B0604020202020204" pitchFamily="34" charset="0"/>
                        </a:rPr>
                        <a:t>Transmission Terminal Equipment (TTE)</a:t>
                      </a:r>
                    </a:p>
                    <a:p>
                      <a:pPr lvl="0"/>
                      <a:r>
                        <a:rPr kumimoji="0" lang="en-IN" sz="900" kern="1200" dirty="0">
                          <a:solidFill>
                            <a:schemeClr val="dk1"/>
                          </a:solidFill>
                          <a:effectLst/>
                          <a:latin typeface="Arial" panose="020B0604020202020204" pitchFamily="34" charset="0"/>
                          <a:ea typeface="+mn-ea"/>
                          <a:cs typeface="Arial" panose="020B0604020202020204" pitchFamily="34" charset="0"/>
                        </a:rPr>
                        <a:t>Optical Line Terminal (OLT) – PON family Broadband</a:t>
                      </a:r>
                    </a:p>
                  </a:txBody>
                  <a:tcPr marL="91426" marR="91426" marT="25714" marB="25714"/>
                </a:tc>
                <a:tc>
                  <a:txBody>
                    <a:bodyPr/>
                    <a:lstStyle/>
                    <a:p>
                      <a:pPr algn="ctr"/>
                      <a:r>
                        <a:rPr lang="en-IN" sz="900" b="1" dirty="0">
                          <a:latin typeface="Arial" panose="020B0604020202020204" pitchFamily="34" charset="0"/>
                          <a:cs typeface="Arial" panose="020B0604020202020204" pitchFamily="34" charset="0"/>
                        </a:rPr>
                        <a:t>4</a:t>
                      </a:r>
                    </a:p>
                  </a:txBody>
                  <a:tcPr marL="91426" marR="91426" marT="25714" marB="25714" anchor="ctr"/>
                </a:tc>
                <a:extLst>
                  <a:ext uri="{0D108BD9-81ED-4DB2-BD59-A6C34878D82A}">
                    <a16:rowId xmlns:a16="http://schemas.microsoft.com/office/drawing/2014/main" xmlns="" val="10002"/>
                  </a:ext>
                </a:extLst>
              </a:tr>
              <a:tr h="251664">
                <a:tc>
                  <a:txBody>
                    <a:bodyPr/>
                    <a:lstStyle/>
                    <a:p>
                      <a:endParaRPr lang="en-IN" sz="900" dirty="0">
                        <a:latin typeface="Arial" panose="020B0604020202020204" pitchFamily="34" charset="0"/>
                        <a:cs typeface="Arial" panose="020B0604020202020204" pitchFamily="34" charset="0"/>
                      </a:endParaRPr>
                    </a:p>
                  </a:txBody>
                  <a:tcPr marL="91426" marR="91426" marT="25714" marB="25714"/>
                </a:tc>
                <a:tc>
                  <a:txBody>
                    <a:bodyPr/>
                    <a:lstStyle/>
                    <a:p>
                      <a:r>
                        <a:rPr lang="en-IN" sz="900" b="1" dirty="0">
                          <a:latin typeface="Arial" panose="020B0604020202020204" pitchFamily="34" charset="0"/>
                          <a:cs typeface="Arial" panose="020B0604020202020204" pitchFamily="34" charset="0"/>
                        </a:rPr>
                        <a:t>Total</a:t>
                      </a:r>
                    </a:p>
                  </a:txBody>
                  <a:tcPr marL="91426" marR="91426" marT="25714" marB="25714"/>
                </a:tc>
                <a:tc>
                  <a:txBody>
                    <a:bodyPr/>
                    <a:lstStyle/>
                    <a:p>
                      <a:endParaRPr lang="en-IN" sz="900" dirty="0">
                        <a:latin typeface="Arial" panose="020B0604020202020204" pitchFamily="34" charset="0"/>
                        <a:cs typeface="Arial" panose="020B0604020202020204" pitchFamily="34" charset="0"/>
                      </a:endParaRPr>
                    </a:p>
                  </a:txBody>
                  <a:tcPr marL="91426" marR="91426" marT="25714" marB="25714"/>
                </a:tc>
                <a:tc>
                  <a:txBody>
                    <a:bodyPr/>
                    <a:lstStyle/>
                    <a:p>
                      <a:pPr algn="ctr"/>
                      <a:r>
                        <a:rPr lang="en-IN" sz="900" b="1" dirty="0">
                          <a:latin typeface="Arial" panose="020B0604020202020204" pitchFamily="34" charset="0"/>
                          <a:cs typeface="Arial" panose="020B0604020202020204" pitchFamily="34" charset="0"/>
                        </a:rPr>
                        <a:t>42</a:t>
                      </a:r>
                    </a:p>
                  </a:txBody>
                  <a:tcPr marL="91426" marR="91426" marT="25714" marB="25714"/>
                </a:tc>
                <a:extLst>
                  <a:ext uri="{0D108BD9-81ED-4DB2-BD59-A6C34878D82A}">
                    <a16:rowId xmlns:a16="http://schemas.microsoft.com/office/drawing/2014/main" xmlns="" val="10003"/>
                  </a:ext>
                </a:extLst>
              </a:tr>
              <a:tr h="510286">
                <a:tc gridSpan="4">
                  <a:txBody>
                    <a:bodyPr/>
                    <a:lstStyle/>
                    <a:p>
                      <a:pPr algn="ctr"/>
                      <a:endParaRPr lang="en-IN" sz="900" dirty="0">
                        <a:latin typeface="Arial" panose="020B0604020202020204" pitchFamily="34" charset="0"/>
                        <a:cs typeface="Arial" panose="020B0604020202020204" pitchFamily="34" charset="0"/>
                      </a:endParaRPr>
                    </a:p>
                    <a:p>
                      <a:pPr algn="ctr"/>
                      <a:r>
                        <a:rPr lang="en-IN" sz="900" dirty="0">
                          <a:latin typeface="Arial" panose="020B0604020202020204" pitchFamily="34" charset="0"/>
                          <a:cs typeface="Arial" panose="020B0604020202020204" pitchFamily="34" charset="0"/>
                        </a:rPr>
                        <a:t>Crypto controls applicable for all ITSARs</a:t>
                      </a:r>
                    </a:p>
                  </a:txBody>
                  <a:tcPr marL="91426" marR="91426" marT="25714" marB="25714"/>
                </a:tc>
                <a:tc hMerge="1">
                  <a:txBody>
                    <a:bodyPr/>
                    <a:lstStyle/>
                    <a:p>
                      <a:endParaRPr lang="en-IN" sz="1200" dirty="0">
                        <a:latin typeface="Arial" panose="020B0604020202020204" pitchFamily="34" charset="0"/>
                        <a:cs typeface="Arial" panose="020B0604020202020204" pitchFamily="34" charset="0"/>
                      </a:endParaRPr>
                    </a:p>
                    <a:p>
                      <a:r>
                        <a:rPr lang="en-IN" sz="1600" dirty="0">
                          <a:latin typeface="Arial" panose="020B0604020202020204" pitchFamily="34" charset="0"/>
                          <a:cs typeface="Arial" panose="020B0604020202020204" pitchFamily="34" charset="0"/>
                        </a:rPr>
                        <a:t>Crypto controls applicable for all ITSARs</a:t>
                      </a:r>
                    </a:p>
                  </a:txBody>
                  <a:tcPr marL="91426" marR="91426" marT="34285" marB="3428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bl>
          </a:graphicData>
        </a:graphic>
      </p:graphicFrame>
      <p:pic>
        <p:nvPicPr>
          <p:cNvPr id="5" name="Picture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113" y="133350"/>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4407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219200" y="114300"/>
            <a:ext cx="655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IN" altLang="en-US" sz="2800" dirty="0">
                <a:solidFill>
                  <a:srgbClr val="002060"/>
                </a:solidFill>
              </a:rPr>
              <a:t>ITSARs IN PROCESS</a:t>
            </a:r>
            <a:endParaRPr lang="en-US" altLang="en-US" sz="2800" dirty="0">
              <a:solidFill>
                <a:srgbClr val="002060"/>
              </a:solidFill>
            </a:endParaRPr>
          </a:p>
        </p:txBody>
      </p:sp>
      <p:sp>
        <p:nvSpPr>
          <p:cNvPr id="41987" name="TextBox 2"/>
          <p:cNvSpPr txBox="1">
            <a:spLocks noChangeArrowheads="1"/>
          </p:cNvSpPr>
          <p:nvPr/>
        </p:nvSpPr>
        <p:spPr bwMode="auto">
          <a:xfrm>
            <a:off x="190615" y="621507"/>
            <a:ext cx="8762770"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buFont typeface="Franklin Gothic Book" pitchFamily="34" charset="0"/>
              <a:buAutoNum type="arabicPeriod"/>
            </a:pPr>
            <a:r>
              <a:rPr lang="en-IN" altLang="en-US" sz="2000" b="1" dirty="0">
                <a:latin typeface="Arial" pitchFamily="34" charset="0"/>
              </a:rPr>
              <a:t>Draft Under Preparation : </a:t>
            </a:r>
          </a:p>
          <a:p>
            <a:pPr marL="0" indent="0"/>
            <a:r>
              <a:rPr lang="en-IN" altLang="en-US" sz="2000" dirty="0">
                <a:latin typeface="Arial" pitchFamily="34" charset="0"/>
              </a:rPr>
              <a:t>     a) e-SIM</a:t>
            </a:r>
          </a:p>
          <a:p>
            <a:pPr marL="0" indent="0"/>
            <a:r>
              <a:rPr lang="en-IN" altLang="en-US" sz="2000" dirty="0">
                <a:latin typeface="Arial" pitchFamily="34" charset="0"/>
              </a:rPr>
              <a:t>     b) Network Next Generation Firewall/ IDS/ IPS </a:t>
            </a:r>
          </a:p>
          <a:p>
            <a:pPr marL="0" indent="0"/>
            <a:r>
              <a:rPr lang="en-IN" altLang="en-US" sz="2000" dirty="0">
                <a:latin typeface="Arial" pitchFamily="34" charset="0"/>
              </a:rPr>
              <a:t>     c) O-RAN - IITM </a:t>
            </a:r>
            <a:r>
              <a:rPr lang="en-IN" altLang="en-US" sz="1400" dirty="0">
                <a:latin typeface="Arial" pitchFamily="34" charset="0"/>
              </a:rPr>
              <a:t>(O-DU,O-CU,O-RU,RIC)</a:t>
            </a:r>
          </a:p>
          <a:p>
            <a:pPr>
              <a:buFont typeface="Franklin Gothic Book" pitchFamily="34" charset="0"/>
              <a:buAutoNum type="arabicPeriod"/>
            </a:pPr>
            <a:endParaRPr lang="en-IN" altLang="en-US" sz="900" dirty="0">
              <a:latin typeface="Arial" pitchFamily="34" charset="0"/>
            </a:endParaRPr>
          </a:p>
          <a:p>
            <a:pPr marL="0" indent="0"/>
            <a:r>
              <a:rPr lang="en-IN" altLang="en-US" sz="2400" dirty="0">
                <a:latin typeface="Arial" pitchFamily="34" charset="0"/>
              </a:rPr>
              <a:t>2. </a:t>
            </a:r>
            <a:r>
              <a:rPr lang="en-IN" altLang="en-US" sz="2000" b="1" dirty="0">
                <a:latin typeface="Arial" pitchFamily="34" charset="0"/>
              </a:rPr>
              <a:t>Under Stakeholder Consultation: </a:t>
            </a:r>
          </a:p>
          <a:p>
            <a:pPr>
              <a:buFont typeface="Franklin Gothic Book" pitchFamily="34" charset="0"/>
              <a:buAutoNum type="arabicPeriod"/>
            </a:pPr>
            <a:endParaRPr lang="en-IN" altLang="en-US" sz="2000" dirty="0">
              <a:latin typeface="Arial" pitchFamily="34" charset="0"/>
            </a:endParaRPr>
          </a:p>
          <a:p>
            <a:pPr marL="0" indent="0"/>
            <a:r>
              <a:rPr lang="en-IN" altLang="en-US" sz="2000" dirty="0">
                <a:latin typeface="Arial" pitchFamily="34" charset="0"/>
              </a:rPr>
              <a:t>     a) Lawful interception (LI) – IITB</a:t>
            </a:r>
          </a:p>
          <a:p>
            <a:pPr marL="0" indent="0"/>
            <a:r>
              <a:rPr lang="en-IN" altLang="en-US" sz="2000" dirty="0">
                <a:latin typeface="Arial" pitchFamily="34" charset="0"/>
              </a:rPr>
              <a:t>     b) Disaggregated RAN – IITM </a:t>
            </a:r>
            <a:r>
              <a:rPr lang="en-IN" altLang="en-US" sz="1400" dirty="0">
                <a:latin typeface="Arial" pitchFamily="34" charset="0"/>
              </a:rPr>
              <a:t>(CU,DU,RRU)         </a:t>
            </a:r>
          </a:p>
          <a:p>
            <a:pPr marL="0" indent="0"/>
            <a:r>
              <a:rPr lang="en-IN" altLang="en-US" sz="2400" dirty="0">
                <a:latin typeface="Arial" pitchFamily="34" charset="0"/>
              </a:rPr>
              <a:t>    </a:t>
            </a:r>
            <a:r>
              <a:rPr lang="en-IN" altLang="en-US" sz="2400" dirty="0" smtClean="0">
                <a:latin typeface="Arial" pitchFamily="34" charset="0"/>
              </a:rPr>
              <a:t>c</a:t>
            </a:r>
            <a:r>
              <a:rPr lang="en-IN" altLang="en-US" sz="2400" dirty="0">
                <a:latin typeface="Arial" pitchFamily="34" charset="0"/>
              </a:rPr>
              <a:t>) </a:t>
            </a:r>
            <a:r>
              <a:rPr lang="en-IN" altLang="en-US" sz="2000" dirty="0" err="1">
                <a:latin typeface="Arial" pitchFamily="34" charset="0"/>
              </a:rPr>
              <a:t>IoT</a:t>
            </a:r>
            <a:r>
              <a:rPr lang="en-IN" altLang="en-US" sz="2000" dirty="0">
                <a:latin typeface="Arial" pitchFamily="34" charset="0"/>
              </a:rPr>
              <a:t> </a:t>
            </a:r>
            <a:r>
              <a:rPr lang="en-IN" altLang="en-US" sz="2000" dirty="0" smtClean="0">
                <a:latin typeface="Arial" pitchFamily="34" charset="0"/>
              </a:rPr>
              <a:t>Devices (</a:t>
            </a:r>
            <a:r>
              <a:rPr lang="en-IN" altLang="en-US" sz="2000" dirty="0">
                <a:latin typeface="Arial" pitchFamily="34" charset="0"/>
              </a:rPr>
              <a:t>Smart Meter, Vehicle tracking device, </a:t>
            </a:r>
            <a:r>
              <a:rPr lang="en-IN" altLang="en-US" sz="2000" dirty="0" smtClean="0">
                <a:latin typeface="Arial" pitchFamily="34" charset="0"/>
              </a:rPr>
              <a:t>Feedback </a:t>
            </a:r>
            <a:r>
              <a:rPr lang="en-IN" altLang="en-US" sz="2000" dirty="0">
                <a:latin typeface="Arial" pitchFamily="34" charset="0"/>
              </a:rPr>
              <a:t>device </a:t>
            </a:r>
            <a:r>
              <a:rPr lang="en-IN" altLang="en-US" sz="2000" dirty="0" smtClean="0">
                <a:latin typeface="Arial" pitchFamily="34" charset="0"/>
              </a:rPr>
              <a:t>		and </a:t>
            </a:r>
            <a:r>
              <a:rPr lang="en-IN" altLang="en-US" sz="2000" dirty="0">
                <a:latin typeface="Arial" pitchFamily="34" charset="0"/>
              </a:rPr>
              <a:t>surveillance </a:t>
            </a:r>
            <a:r>
              <a:rPr lang="en-IN" altLang="en-US" sz="2000" dirty="0" smtClean="0">
                <a:latin typeface="Arial" pitchFamily="34" charset="0"/>
              </a:rPr>
              <a:t>camera)</a:t>
            </a:r>
            <a:endParaRPr lang="en-IN" altLang="en-US" sz="2000" dirty="0">
              <a:latin typeface="Arial" pitchFamily="34" charset="0"/>
            </a:endParaRPr>
          </a:p>
          <a:p>
            <a:pPr marL="0" indent="0"/>
            <a:r>
              <a:rPr lang="en-IN" altLang="en-US" sz="2000" dirty="0">
                <a:latin typeface="Arial" pitchFamily="34" charset="0"/>
              </a:rPr>
              <a:t>     d) Revision of Crypto </a:t>
            </a:r>
            <a:r>
              <a:rPr lang="en-IN" altLang="en-US" sz="2000" dirty="0" smtClean="0">
                <a:latin typeface="Arial" pitchFamily="34" charset="0"/>
              </a:rPr>
              <a:t>Controls</a:t>
            </a:r>
            <a:endParaRPr lang="en-IN" altLang="en-US" sz="900" dirty="0">
              <a:latin typeface="Arial" pitchFamily="34" charset="0"/>
            </a:endParaRPr>
          </a:p>
          <a:p>
            <a:pPr>
              <a:buFont typeface="Franklin Gothic Book" pitchFamily="34" charset="0"/>
              <a:buAutoNum type="arabicPeriod"/>
            </a:pPr>
            <a:endParaRPr lang="en-IN" altLang="en-US" sz="900" dirty="0">
              <a:latin typeface="Arial" pitchFamily="34" charset="0"/>
            </a:endParaRPr>
          </a:p>
        </p:txBody>
      </p:sp>
      <p:pic>
        <p:nvPicPr>
          <p:cNvPr id="5" name="Picture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113" y="133350"/>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0834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700" b="1" dirty="0">
                <a:solidFill>
                  <a:schemeClr val="accent6"/>
                </a:solidFill>
                <a:latin typeface="Arial" pitchFamily="34" charset="0"/>
                <a:cs typeface="Arial" pitchFamily="34" charset="0"/>
              </a:rPr>
              <a:t>                 Overview - Cybersecurity</a:t>
            </a:r>
            <a:endParaRPr lang="en-US" sz="2700" b="1" dirty="0">
              <a:solidFill>
                <a:schemeClr val="accent6"/>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1560451"/>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7934" y="133905"/>
            <a:ext cx="959976" cy="1185109"/>
          </a:xfrm>
          <a:prstGeom prst="rect">
            <a:avLst/>
          </a:prstGeom>
        </p:spPr>
      </p:pic>
      <p:sp>
        <p:nvSpPr>
          <p:cNvPr id="7" name="Rectangle 6"/>
          <p:cNvSpPr/>
          <p:nvPr/>
        </p:nvSpPr>
        <p:spPr>
          <a:xfrm>
            <a:off x="1106554" y="1218524"/>
            <a:ext cx="6474535" cy="323165"/>
          </a:xfrm>
          <a:prstGeom prst="rect">
            <a:avLst/>
          </a:prstGeom>
        </p:spPr>
        <p:txBody>
          <a:bodyPr wrap="square">
            <a:spAutoFit/>
          </a:bodyPr>
          <a:lstStyle/>
          <a:p>
            <a:pPr marL="214308" indent="-214308" algn="just">
              <a:buFont typeface="Arial" panose="020B0604020202020204" pitchFamily="34" charset="0"/>
              <a:buChar char="•"/>
            </a:pPr>
            <a:r>
              <a:rPr lang="en-IN" sz="1500" b="1" dirty="0">
                <a:solidFill>
                  <a:srgbClr val="0F06BA"/>
                </a:solidFill>
                <a:cs typeface="Arial" panose="020B0604020202020204" pitchFamily="34" charset="0"/>
              </a:rPr>
              <a:t>Cyber security definition as per </a:t>
            </a:r>
            <a:r>
              <a:rPr lang="en-US" altLang="en-US" sz="1500" b="1" dirty="0">
                <a:solidFill>
                  <a:srgbClr val="0F06BA"/>
                </a:solidFill>
                <a:cs typeface="Arial" panose="020B0604020202020204" pitchFamily="34" charset="0"/>
              </a:rPr>
              <a:t>ITU-T X.1205 (04/2008) </a:t>
            </a:r>
            <a:r>
              <a:rPr lang="en-IN" sz="1500" b="1" dirty="0">
                <a:solidFill>
                  <a:srgbClr val="0F06BA"/>
                </a:solidFill>
                <a:cs typeface="Arial" panose="020B0604020202020204" pitchFamily="34" charset="0"/>
              </a:rPr>
              <a:t>comprises of -</a:t>
            </a:r>
            <a:endParaRPr lang="en-US" sz="1500" b="1" dirty="0">
              <a:solidFill>
                <a:srgbClr val="0F06BA"/>
              </a:solidFill>
            </a:endParaRPr>
          </a:p>
        </p:txBody>
      </p:sp>
      <p:sp>
        <p:nvSpPr>
          <p:cNvPr id="8" name="Rectangle 7"/>
          <p:cNvSpPr/>
          <p:nvPr/>
        </p:nvSpPr>
        <p:spPr>
          <a:xfrm>
            <a:off x="718772" y="4355729"/>
            <a:ext cx="7706458" cy="323165"/>
          </a:xfrm>
          <a:prstGeom prst="rect">
            <a:avLst/>
          </a:prstGeom>
        </p:spPr>
        <p:txBody>
          <a:bodyPr wrap="square">
            <a:spAutoFit/>
          </a:bodyPr>
          <a:lstStyle/>
          <a:p>
            <a:pPr marL="214308" indent="-214308" algn="just">
              <a:buFont typeface="Arial" panose="020B0604020202020204" pitchFamily="34" charset="0"/>
              <a:buChar char="•"/>
            </a:pPr>
            <a:r>
              <a:rPr lang="en-US" sz="1500" b="1" dirty="0">
                <a:solidFill>
                  <a:srgbClr val="0F06BA"/>
                </a:solidFill>
                <a:cs typeface="Arial" panose="020B0604020202020204" pitchFamily="34" charset="0"/>
              </a:rPr>
              <a:t>Security is not one size fit for all situation, the needs are unique and different</a:t>
            </a:r>
            <a:r>
              <a:rPr lang="en-IN" sz="1500" b="1" dirty="0">
                <a:solidFill>
                  <a:srgbClr val="0F06BA"/>
                </a:solidFill>
                <a:cs typeface="Arial" panose="020B0604020202020204" pitchFamily="34" charset="0"/>
              </a:rPr>
              <a:t> </a:t>
            </a:r>
            <a:endParaRPr lang="en-US" sz="1500" b="1" dirty="0">
              <a:solidFill>
                <a:srgbClr val="0F06BA"/>
              </a:solidFill>
            </a:endParaRPr>
          </a:p>
        </p:txBody>
      </p:sp>
    </p:spTree>
    <p:extLst>
      <p:ext uri="{BB962C8B-B14F-4D97-AF65-F5344CB8AC3E}">
        <p14:creationId xmlns:p14="http://schemas.microsoft.com/office/powerpoint/2010/main" val="3644622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p:cNvSpPr>
            <a:spLocks noGrp="1" noChangeArrowheads="1"/>
          </p:cNvSpPr>
          <p:nvPr>
            <p:ph type="title"/>
          </p:nvPr>
        </p:nvSpPr>
        <p:spPr>
          <a:xfrm>
            <a:off x="1143000" y="263128"/>
            <a:ext cx="6858000" cy="422672"/>
          </a:xfrm>
        </p:spPr>
        <p:txBody>
          <a:bodyPr>
            <a:normAutofit fontScale="90000"/>
          </a:bodyPr>
          <a:lstStyle/>
          <a:p>
            <a:pPr algn="ctr" eaLnBrk="1" hangingPunct="1"/>
            <a:r>
              <a:rPr lang="en-US" altLang="en-US" sz="3200">
                <a:solidFill>
                  <a:srgbClr val="06025E"/>
                </a:solidFill>
                <a:latin typeface="Arial" pitchFamily="34" charset="0"/>
                <a:cs typeface="Arial" pitchFamily="34" charset="0"/>
              </a:rPr>
              <a:t>ITSAR Preparation - Issues</a:t>
            </a:r>
          </a:p>
        </p:txBody>
      </p:sp>
      <p:sp>
        <p:nvSpPr>
          <p:cNvPr id="43011" name="Content Placeholder 4"/>
          <p:cNvSpPr>
            <a:spLocks noGrp="1" noChangeArrowheads="1"/>
          </p:cNvSpPr>
          <p:nvPr>
            <p:ph sz="quarter" idx="1"/>
          </p:nvPr>
        </p:nvSpPr>
        <p:spPr>
          <a:xfrm>
            <a:off x="609600" y="914400"/>
            <a:ext cx="7924800" cy="3486150"/>
          </a:xfrm>
        </p:spPr>
        <p:txBody>
          <a:bodyPr>
            <a:normAutofit fontScale="92500"/>
          </a:bodyPr>
          <a:lstStyle/>
          <a:p>
            <a:pPr lvl="1" algn="just">
              <a:buFont typeface="Wingdings" pitchFamily="2" charset="2"/>
              <a:buChar char="§"/>
            </a:pPr>
            <a:r>
              <a:rPr lang="en-US" altLang="en-US" sz="2200" dirty="0">
                <a:latin typeface="Arial" pitchFamily="34" charset="0"/>
                <a:cs typeface="Arial" pitchFamily="34" charset="0"/>
              </a:rPr>
              <a:t>OEM’s concerns on a few clauses of ITSARs</a:t>
            </a:r>
          </a:p>
          <a:p>
            <a:pPr lvl="1" algn="just">
              <a:buFont typeface="Wingdings" pitchFamily="2" charset="2"/>
              <a:buChar char="§"/>
            </a:pPr>
            <a:r>
              <a:rPr lang="en-US" altLang="en-US" sz="2200" dirty="0">
                <a:latin typeface="Arial" pitchFamily="34" charset="0"/>
                <a:cs typeface="Arial" pitchFamily="34" charset="0"/>
              </a:rPr>
              <a:t>OEM support for conducting tests on Device Under Test (DUTs)</a:t>
            </a:r>
          </a:p>
          <a:p>
            <a:pPr lvl="1" algn="just">
              <a:buFont typeface="Wingdings" pitchFamily="2" charset="2"/>
              <a:buChar char="§"/>
            </a:pPr>
            <a:r>
              <a:rPr lang="en-US" altLang="en-US" sz="2200" dirty="0">
                <a:latin typeface="Arial" pitchFamily="34" charset="0"/>
                <a:cs typeface="Arial" pitchFamily="34" charset="0"/>
              </a:rPr>
              <a:t>Availability of personnel with required skills at operational level </a:t>
            </a:r>
          </a:p>
          <a:p>
            <a:pPr lvl="1" algn="just">
              <a:buFont typeface="Wingdings" pitchFamily="2" charset="2"/>
              <a:buChar char="§"/>
            </a:pPr>
            <a:r>
              <a:rPr lang="en-US" altLang="en-US" sz="2200" dirty="0">
                <a:latin typeface="Arial" pitchFamily="34" charset="0"/>
                <a:cs typeface="Arial" pitchFamily="34" charset="0"/>
              </a:rPr>
              <a:t>Up skilling and Advanced Trainings required</a:t>
            </a:r>
          </a:p>
          <a:p>
            <a:pPr lvl="1" algn="just">
              <a:buFont typeface="Wingdings" pitchFamily="2" charset="2"/>
              <a:buChar char="§"/>
            </a:pPr>
            <a:r>
              <a:rPr lang="en-US" altLang="en-US" sz="2200" dirty="0">
                <a:latin typeface="Arial" pitchFamily="34" charset="0"/>
                <a:cs typeface="Arial" pitchFamily="34" charset="0"/>
              </a:rPr>
              <a:t>Need to participate in multi-lateral forums, developer forums to learn advancements in this niche area.</a:t>
            </a:r>
          </a:p>
          <a:p>
            <a:pPr lvl="1" algn="just">
              <a:buFont typeface="Wingdings" pitchFamily="2" charset="2"/>
              <a:buChar char="§"/>
            </a:pPr>
            <a:r>
              <a:rPr lang="en-US" altLang="en-US" sz="2200" dirty="0">
                <a:latin typeface="Arial" pitchFamily="34" charset="0"/>
                <a:cs typeface="Arial" pitchFamily="34" charset="0"/>
              </a:rPr>
              <a:t>ITSARs are normally on network function basis. However, for the virtualization and infrastructure layer, Firewall, LIS </a:t>
            </a:r>
            <a:r>
              <a:rPr lang="en-US" altLang="en-US" sz="2200" dirty="0" err="1">
                <a:latin typeface="Arial" pitchFamily="34" charset="0"/>
                <a:cs typeface="Arial" pitchFamily="34" charset="0"/>
              </a:rPr>
              <a:t>etc</a:t>
            </a:r>
            <a:r>
              <a:rPr lang="en-US" altLang="en-US" sz="2200" dirty="0">
                <a:latin typeface="Arial" pitchFamily="34" charset="0"/>
                <a:cs typeface="Arial" pitchFamily="34" charset="0"/>
              </a:rPr>
              <a:t> security requirements are also being developed. </a:t>
            </a:r>
          </a:p>
          <a:p>
            <a:pPr lvl="1" algn="just">
              <a:buFont typeface="Wingdings" pitchFamily="2" charset="2"/>
              <a:buChar char="§"/>
            </a:pPr>
            <a:r>
              <a:rPr lang="en-US" altLang="en-US" sz="2200" dirty="0">
                <a:latin typeface="Arial" pitchFamily="34" charset="0"/>
                <a:cs typeface="Arial" pitchFamily="34" charset="0"/>
              </a:rPr>
              <a:t>Some of the Network Functions (NFs) are pertaining to specific use cases and are not being deployed immediately by TSPs</a:t>
            </a:r>
          </a:p>
          <a:p>
            <a:pPr lvl="1" algn="just">
              <a:buFont typeface="Wingdings" pitchFamily="2" charset="2"/>
              <a:buChar char="§"/>
            </a:pPr>
            <a:endParaRPr lang="en-US" altLang="en-US" sz="2200" dirty="0">
              <a:latin typeface="Arial" pitchFamily="34" charset="0"/>
              <a:cs typeface="Arial" pitchFamily="34" charset="0"/>
            </a:endParaRPr>
          </a:p>
        </p:txBody>
      </p:sp>
      <p:pic>
        <p:nvPicPr>
          <p:cNvPr id="5"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113" y="133350"/>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6330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6C237CE-8495-4E11-7F60-8C22ED8DB2F4}"/>
            </a:ext>
          </a:extLst>
        </p:cNvPr>
        <p:cNvGrpSpPr/>
        <p:nvPr/>
      </p:nvGrpSpPr>
      <p:grpSpPr>
        <a:xfrm>
          <a:off x="0" y="0"/>
          <a:ext cx="0" cy="0"/>
          <a:chOff x="0" y="0"/>
          <a:chExt cx="0" cy="0"/>
        </a:xfrm>
      </p:grpSpPr>
      <p:sp>
        <p:nvSpPr>
          <p:cNvPr id="43010" name="Title 1">
            <a:extLst>
              <a:ext uri="{FF2B5EF4-FFF2-40B4-BE49-F238E27FC236}">
                <a16:creationId xmlns:a16="http://schemas.microsoft.com/office/drawing/2014/main" xmlns="" id="{09D0A4BD-336D-D9B9-D805-119F9B311DC4}"/>
              </a:ext>
            </a:extLst>
          </p:cNvPr>
          <p:cNvSpPr>
            <a:spLocks noGrp="1" noChangeArrowheads="1"/>
          </p:cNvSpPr>
          <p:nvPr>
            <p:ph type="title"/>
          </p:nvPr>
        </p:nvSpPr>
        <p:spPr>
          <a:xfrm>
            <a:off x="1143000" y="263128"/>
            <a:ext cx="6858000" cy="422672"/>
          </a:xfrm>
        </p:spPr>
        <p:txBody>
          <a:bodyPr>
            <a:normAutofit fontScale="90000"/>
          </a:bodyPr>
          <a:lstStyle/>
          <a:p>
            <a:pPr algn="ctr" eaLnBrk="1" hangingPunct="1"/>
            <a:r>
              <a:rPr lang="en-US" altLang="en-US" sz="3200" dirty="0">
                <a:solidFill>
                  <a:srgbClr val="06025E"/>
                </a:solidFill>
                <a:latin typeface="Arial" pitchFamily="34" charset="0"/>
                <a:cs typeface="Arial" pitchFamily="34" charset="0"/>
              </a:rPr>
              <a:t>ITSAR Clauses</a:t>
            </a:r>
          </a:p>
        </p:txBody>
      </p:sp>
      <p:pic>
        <p:nvPicPr>
          <p:cNvPr id="3" name="Content Placeholder 2">
            <a:extLst>
              <a:ext uri="{FF2B5EF4-FFF2-40B4-BE49-F238E27FC236}">
                <a16:creationId xmlns:a16="http://schemas.microsoft.com/office/drawing/2014/main" xmlns="" id="{8B0F7B50-EDF3-3D3F-4E9B-CBE5B418DEAB}"/>
              </a:ext>
            </a:extLst>
          </p:cNvPr>
          <p:cNvPicPr>
            <a:picLocks noGrp="1" noChangeAspect="1"/>
          </p:cNvPicPr>
          <p:nvPr>
            <p:ph sz="quarter" idx="1"/>
          </p:nvPr>
        </p:nvPicPr>
        <p:blipFill>
          <a:blip r:embed="rId3"/>
          <a:stretch>
            <a:fillRect/>
          </a:stretch>
        </p:blipFill>
        <p:spPr>
          <a:xfrm>
            <a:off x="189861" y="939404"/>
            <a:ext cx="4426080" cy="3241829"/>
          </a:xfrm>
        </p:spPr>
      </p:pic>
      <p:graphicFrame>
        <p:nvGraphicFramePr>
          <p:cNvPr id="4" name="Table 3">
            <a:extLst>
              <a:ext uri="{FF2B5EF4-FFF2-40B4-BE49-F238E27FC236}">
                <a16:creationId xmlns:a16="http://schemas.microsoft.com/office/drawing/2014/main" xmlns="" id="{CA3AC0BC-2206-7613-F9E3-ED13C888292E}"/>
              </a:ext>
            </a:extLst>
          </p:cNvPr>
          <p:cNvGraphicFramePr>
            <a:graphicFrameLocks noGrp="1"/>
          </p:cNvGraphicFramePr>
          <p:nvPr>
            <p:extLst>
              <p:ext uri="{D42A27DB-BD31-4B8C-83A1-F6EECF244321}">
                <p14:modId xmlns:p14="http://schemas.microsoft.com/office/powerpoint/2010/main" val="192086901"/>
              </p:ext>
            </p:extLst>
          </p:nvPr>
        </p:nvGraphicFramePr>
        <p:xfrm>
          <a:off x="4615942" y="1200186"/>
          <a:ext cx="4390417" cy="2743132"/>
        </p:xfrm>
        <a:graphic>
          <a:graphicData uri="http://schemas.openxmlformats.org/drawingml/2006/table">
            <a:tbl>
              <a:tblPr firstRow="1" bandRow="1"/>
              <a:tblGrid>
                <a:gridCol w="693907">
                  <a:extLst>
                    <a:ext uri="{9D8B030D-6E8A-4147-A177-3AD203B41FA5}">
                      <a16:colId xmlns:a16="http://schemas.microsoft.com/office/drawing/2014/main" xmlns="" val="20000"/>
                    </a:ext>
                  </a:extLst>
                </a:gridCol>
                <a:gridCol w="3696510">
                  <a:extLst>
                    <a:ext uri="{9D8B030D-6E8A-4147-A177-3AD203B41FA5}">
                      <a16:colId xmlns:a16="http://schemas.microsoft.com/office/drawing/2014/main" xmlns="" val="20001"/>
                    </a:ext>
                  </a:extLst>
                </a:gridCol>
              </a:tblGrid>
              <a:tr h="232997">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l" fontAlgn="ctr"/>
                      <a:r>
                        <a:rPr lang="en-IN" sz="800" u="none" strike="noStrike" dirty="0">
                          <a:effectLst/>
                        </a:rPr>
                        <a:t>2.2.9</a:t>
                      </a:r>
                      <a:endParaRPr lang="en-IN" sz="800" b="0" i="0" u="none" strike="noStrike" dirty="0">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l" fontAlgn="ctr"/>
                      <a:r>
                        <a:rPr lang="en-IN" sz="800" u="none" strike="noStrike" dirty="0">
                          <a:effectLst/>
                        </a:rPr>
                        <a:t>Logout function</a:t>
                      </a:r>
                      <a:endParaRPr lang="en-IN" sz="800" b="0" i="0" u="none" strike="noStrike" dirty="0">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xmlns="" val="10000"/>
                  </a:ext>
                </a:extLst>
              </a:tr>
              <a:tr h="203861">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fontAlgn="ctr"/>
                      <a:r>
                        <a:rPr lang="en-IN" sz="800" u="none" strike="noStrike">
                          <a:effectLst/>
                        </a:rPr>
                        <a:t>2.2.10</a:t>
                      </a:r>
                      <a:endParaRPr lang="en-IN" sz="800" b="0" i="0" u="none" strike="noStrike">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fontAlgn="ctr"/>
                      <a:r>
                        <a:rPr lang="en-IN" sz="800" u="none" strike="noStrike">
                          <a:effectLst/>
                        </a:rPr>
                        <a:t>Policy regarding consecutive failed login attempts</a:t>
                      </a:r>
                      <a:endParaRPr lang="en-IN" sz="800" b="0" i="0" u="none" strike="noStrike">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01"/>
                  </a:ext>
                </a:extLst>
              </a:tr>
              <a:tr h="220391">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fontAlgn="ctr"/>
                      <a:r>
                        <a:rPr lang="en-IN" sz="800" u="none" strike="noStrike">
                          <a:effectLst/>
                        </a:rPr>
                        <a:t>2.2.11</a:t>
                      </a:r>
                      <a:endParaRPr lang="en-IN" sz="800" b="0" i="0" u="none" strike="noStrike">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fontAlgn="ctr"/>
                      <a:r>
                        <a:rPr lang="en-IN" sz="800" u="none" strike="noStrike" dirty="0">
                          <a:effectLst/>
                        </a:rPr>
                        <a:t>Suspend accounts on non-use </a:t>
                      </a:r>
                      <a:endParaRPr lang="en-IN" sz="800" b="0" i="0" u="none" strike="noStrike" dirty="0">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2"/>
                  </a:ext>
                </a:extLst>
              </a:tr>
              <a:tr h="212563">
                <a:tc gridSpan="2">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fontAlgn="b"/>
                      <a:r>
                        <a:rPr lang="en-IN" sz="1200" u="none" strike="noStrike" dirty="0">
                          <a:effectLst/>
                        </a:rPr>
                        <a:t>Section 3: Software Security</a:t>
                      </a:r>
                      <a:endParaRPr lang="en-IN" sz="1200" b="1" i="0" u="none" strike="noStrike" dirty="0">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hMerge="1">
                  <a:txBody>
                    <a:bodyPr/>
                    <a:lstStyle/>
                    <a:p>
                      <a:pPr algn="l" fontAlgn="b"/>
                      <a:endParaRPr lang="en-IN" sz="1100" b="1"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xmlns="" val="10003"/>
                  </a:ext>
                </a:extLst>
              </a:tr>
              <a:tr h="187332">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fontAlgn="ctr"/>
                      <a:r>
                        <a:rPr lang="en-IN" sz="800" u="none" strike="noStrike">
                          <a:effectLst/>
                        </a:rPr>
                        <a:t>2.3.1</a:t>
                      </a:r>
                      <a:endParaRPr lang="en-IN" sz="800" b="0" i="0" u="none" strike="noStrike">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fontAlgn="ctr"/>
                      <a:r>
                        <a:rPr lang="en-IN" sz="800" u="none" strike="noStrike" dirty="0">
                          <a:effectLst/>
                        </a:rPr>
                        <a:t>Secure Update</a:t>
                      </a:r>
                      <a:endParaRPr lang="en-IN" sz="800" b="0" i="0" u="none" strike="noStrike" dirty="0">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4"/>
                  </a:ext>
                </a:extLst>
              </a:tr>
              <a:tr h="187332">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fontAlgn="ctr"/>
                      <a:r>
                        <a:rPr lang="en-IN" sz="800" u="none" strike="noStrike">
                          <a:effectLst/>
                        </a:rPr>
                        <a:t>2.3.2</a:t>
                      </a:r>
                      <a:endParaRPr lang="en-IN" sz="800" b="0" i="0" u="none" strike="noStrike">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fontAlgn="ctr"/>
                      <a:r>
                        <a:rPr lang="en-IN" sz="800" u="none" strike="noStrike">
                          <a:effectLst/>
                        </a:rPr>
                        <a:t>Secure Upgrade</a:t>
                      </a:r>
                      <a:endParaRPr lang="en-IN" sz="800" b="0" i="0" u="none" strike="noStrike">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05"/>
                  </a:ext>
                </a:extLst>
              </a:tr>
              <a:tr h="187332">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fontAlgn="ctr"/>
                      <a:r>
                        <a:rPr lang="en-IN" sz="800" u="none" strike="noStrike">
                          <a:effectLst/>
                        </a:rPr>
                        <a:t>2.3.3</a:t>
                      </a:r>
                      <a:endParaRPr lang="en-IN" sz="800" b="0" i="0" u="none" strike="noStrike">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fontAlgn="ctr"/>
                      <a:r>
                        <a:rPr lang="en-IN" sz="800" u="none" strike="noStrike">
                          <a:effectLst/>
                        </a:rPr>
                        <a:t>Source code security assurance</a:t>
                      </a:r>
                      <a:endParaRPr lang="en-IN" sz="800" b="0" i="0" u="none" strike="noStrike">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6"/>
                  </a:ext>
                </a:extLst>
              </a:tr>
              <a:tr h="187332">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fontAlgn="ctr"/>
                      <a:r>
                        <a:rPr lang="en-IN" sz="800" u="none" strike="noStrike">
                          <a:effectLst/>
                        </a:rPr>
                        <a:t>2.3.4</a:t>
                      </a:r>
                      <a:endParaRPr lang="en-IN" sz="800" b="0" i="0" u="none" strike="noStrike">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fontAlgn="ctr"/>
                      <a:r>
                        <a:rPr lang="en-IN" sz="800" u="none" strike="noStrike">
                          <a:effectLst/>
                        </a:rPr>
                        <a:t>Known Malware and backdoor Check</a:t>
                      </a:r>
                      <a:endParaRPr lang="en-IN" sz="800" b="0" i="0" u="none" strike="noStrike">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07"/>
                  </a:ext>
                </a:extLst>
              </a:tr>
              <a:tr h="187332">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fontAlgn="ctr"/>
                      <a:r>
                        <a:rPr lang="en-IN" sz="800" u="none" strike="noStrike">
                          <a:effectLst/>
                        </a:rPr>
                        <a:t>2.3.5</a:t>
                      </a:r>
                      <a:endParaRPr lang="en-IN" sz="800" b="0" i="0" u="none" strike="noStrike">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fontAlgn="ctr"/>
                      <a:r>
                        <a:rPr lang="en-IN" sz="800" u="none" strike="noStrike">
                          <a:effectLst/>
                        </a:rPr>
                        <a:t>No unused software</a:t>
                      </a:r>
                      <a:endParaRPr lang="en-IN" sz="800" b="0" i="0" u="none" strike="noStrike">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8"/>
                  </a:ext>
                </a:extLst>
              </a:tr>
              <a:tr h="187332">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fontAlgn="ctr"/>
                      <a:r>
                        <a:rPr lang="en-IN" sz="800" u="none" strike="noStrike">
                          <a:effectLst/>
                        </a:rPr>
                        <a:t>2.3.6</a:t>
                      </a:r>
                      <a:endParaRPr lang="en-IN" sz="800" b="0" i="0" u="none" strike="noStrike">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fontAlgn="ctr"/>
                      <a:r>
                        <a:rPr lang="en-IN" sz="800" u="none" strike="noStrike">
                          <a:effectLst/>
                        </a:rPr>
                        <a:t>Unnecessary Services Removal</a:t>
                      </a:r>
                      <a:endParaRPr lang="en-IN" sz="800" b="0" i="0" u="none" strike="noStrike">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09"/>
                  </a:ext>
                </a:extLst>
              </a:tr>
              <a:tr h="187332">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fontAlgn="ctr"/>
                      <a:r>
                        <a:rPr lang="en-IN" sz="800" u="none" strike="noStrike">
                          <a:effectLst/>
                        </a:rPr>
                        <a:t>2.3.7</a:t>
                      </a:r>
                      <a:endParaRPr lang="en-IN" sz="800" b="0" i="0" u="none" strike="noStrike">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fontAlgn="ctr"/>
                      <a:r>
                        <a:rPr lang="en-IN" sz="800" u="none" strike="noStrike">
                          <a:effectLst/>
                        </a:rPr>
                        <a:t>Restricting System Boot Source</a:t>
                      </a:r>
                      <a:endParaRPr lang="en-IN" sz="800" b="0" i="0" u="none" strike="noStrike">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10"/>
                  </a:ext>
                </a:extLst>
              </a:tr>
              <a:tr h="187332">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fontAlgn="ctr"/>
                      <a:r>
                        <a:rPr lang="en-IN" sz="800" u="none" strike="noStrike">
                          <a:effectLst/>
                        </a:rPr>
                        <a:t>2.3.8</a:t>
                      </a:r>
                      <a:endParaRPr lang="en-IN" sz="800" b="0" i="0" u="none" strike="noStrike">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fontAlgn="ctr"/>
                      <a:r>
                        <a:rPr lang="en-IN" sz="800" u="none" strike="noStrike">
                          <a:effectLst/>
                        </a:rPr>
                        <a:t>Secure Time Synchronization</a:t>
                      </a:r>
                      <a:endParaRPr lang="en-IN" sz="800" b="0" i="0" u="none" strike="noStrike">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11"/>
                  </a:ext>
                </a:extLst>
              </a:tr>
              <a:tr h="187332">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fontAlgn="ctr"/>
                      <a:r>
                        <a:rPr lang="en-IN" sz="800" u="none" strike="noStrike">
                          <a:effectLst/>
                        </a:rPr>
                        <a:t>2.3.9</a:t>
                      </a:r>
                      <a:endParaRPr lang="en-IN" sz="800" b="0" i="0" u="none" strike="noStrike">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fontAlgn="ctr"/>
                      <a:r>
                        <a:rPr lang="en-IN" sz="800" u="none" strike="noStrike">
                          <a:effectLst/>
                        </a:rPr>
                        <a:t>Restricted reachability of services</a:t>
                      </a:r>
                      <a:endParaRPr lang="en-IN" sz="800" b="0" i="0" u="none" strike="noStrike">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12"/>
                  </a:ext>
                </a:extLst>
              </a:tr>
              <a:tr h="187332">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fontAlgn="ctr"/>
                      <a:r>
                        <a:rPr lang="en-IN" sz="800" u="none" strike="noStrike">
                          <a:effectLst/>
                        </a:rPr>
                        <a:t>2.3.10</a:t>
                      </a:r>
                      <a:endParaRPr lang="en-IN" sz="800" b="0" i="0" u="none" strike="noStrike">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l" fontAlgn="ctr"/>
                      <a:r>
                        <a:rPr lang="en-IN" sz="800" u="none" strike="noStrike" dirty="0">
                          <a:effectLst/>
                        </a:rPr>
                        <a:t>Self Testing</a:t>
                      </a:r>
                      <a:endParaRPr lang="en-IN" sz="800" b="0" i="0" u="none" strike="noStrike" dirty="0">
                        <a:solidFill>
                          <a:srgbClr val="000000"/>
                        </a:solidFill>
                        <a:effectLst/>
                        <a:latin typeface="Calibri"/>
                      </a:endParaRPr>
                    </a:p>
                  </a:txBody>
                  <a:tcPr marL="6350" marR="6350" marT="4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13"/>
                  </a:ext>
                </a:extLst>
              </a:tr>
            </a:tbl>
          </a:graphicData>
        </a:graphic>
      </p:graphicFrame>
      <p:pic>
        <p:nvPicPr>
          <p:cNvPr id="6"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9113" y="133350"/>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3345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36AEDD-FBA9-0F84-254D-7AB66ABFDC8E}"/>
            </a:ext>
          </a:extLst>
        </p:cNvPr>
        <p:cNvGrpSpPr/>
        <p:nvPr/>
      </p:nvGrpSpPr>
      <p:grpSpPr>
        <a:xfrm>
          <a:off x="0" y="0"/>
          <a:ext cx="0" cy="0"/>
          <a:chOff x="0" y="0"/>
          <a:chExt cx="0" cy="0"/>
        </a:xfrm>
      </p:grpSpPr>
      <p:sp>
        <p:nvSpPr>
          <p:cNvPr id="43010" name="Title 1">
            <a:extLst>
              <a:ext uri="{FF2B5EF4-FFF2-40B4-BE49-F238E27FC236}">
                <a16:creationId xmlns:a16="http://schemas.microsoft.com/office/drawing/2014/main" xmlns="" id="{63604CE5-8864-867C-8C91-72CA3D0D2ED3}"/>
              </a:ext>
            </a:extLst>
          </p:cNvPr>
          <p:cNvSpPr>
            <a:spLocks noGrp="1" noChangeArrowheads="1"/>
          </p:cNvSpPr>
          <p:nvPr>
            <p:ph type="title"/>
          </p:nvPr>
        </p:nvSpPr>
        <p:spPr>
          <a:xfrm>
            <a:off x="1143000" y="263128"/>
            <a:ext cx="6858000" cy="422672"/>
          </a:xfrm>
        </p:spPr>
        <p:txBody>
          <a:bodyPr>
            <a:normAutofit fontScale="90000"/>
          </a:bodyPr>
          <a:lstStyle/>
          <a:p>
            <a:pPr algn="ctr" eaLnBrk="1" hangingPunct="1"/>
            <a:r>
              <a:rPr lang="en-US" altLang="en-US" sz="3200" dirty="0">
                <a:solidFill>
                  <a:srgbClr val="06025E"/>
                </a:solidFill>
                <a:latin typeface="Arial" pitchFamily="34" charset="0"/>
                <a:cs typeface="Arial" pitchFamily="34" charset="0"/>
              </a:rPr>
              <a:t>ITSAR Clauses</a:t>
            </a:r>
          </a:p>
        </p:txBody>
      </p:sp>
      <p:pic>
        <p:nvPicPr>
          <p:cNvPr id="3" name="Content Placeholder 2">
            <a:extLst>
              <a:ext uri="{FF2B5EF4-FFF2-40B4-BE49-F238E27FC236}">
                <a16:creationId xmlns:a16="http://schemas.microsoft.com/office/drawing/2014/main" xmlns="" id="{4A96D2E8-3435-2189-ADA6-B6CE1400C65C}"/>
              </a:ext>
            </a:extLst>
          </p:cNvPr>
          <p:cNvPicPr>
            <a:picLocks noGrp="1" noChangeAspect="1"/>
          </p:cNvPicPr>
          <p:nvPr>
            <p:ph sz="quarter" idx="1"/>
          </p:nvPr>
        </p:nvPicPr>
        <p:blipFill>
          <a:blip r:embed="rId3"/>
          <a:stretch>
            <a:fillRect/>
          </a:stretch>
        </p:blipFill>
        <p:spPr>
          <a:xfrm>
            <a:off x="228714" y="939404"/>
            <a:ext cx="4432176" cy="3324132"/>
          </a:xfrm>
        </p:spPr>
      </p:pic>
      <p:pic>
        <p:nvPicPr>
          <p:cNvPr id="4" name="Picture 3">
            <a:extLst>
              <a:ext uri="{FF2B5EF4-FFF2-40B4-BE49-F238E27FC236}">
                <a16:creationId xmlns:a16="http://schemas.microsoft.com/office/drawing/2014/main" xmlns="" id="{F8B2B30A-7ADA-1E07-027E-7725268DAD15}"/>
              </a:ext>
            </a:extLst>
          </p:cNvPr>
          <p:cNvPicPr>
            <a:picLocks noChangeAspect="1"/>
          </p:cNvPicPr>
          <p:nvPr/>
        </p:nvPicPr>
        <p:blipFill>
          <a:blip r:embed="rId4"/>
          <a:stretch>
            <a:fillRect/>
          </a:stretch>
        </p:blipFill>
        <p:spPr>
          <a:xfrm>
            <a:off x="4620376" y="1134456"/>
            <a:ext cx="4523624" cy="3072650"/>
          </a:xfrm>
          <a:prstGeom prst="rect">
            <a:avLst/>
          </a:prstGeom>
        </p:spPr>
      </p:pic>
      <p:pic>
        <p:nvPicPr>
          <p:cNvPr id="6"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9113" y="133350"/>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1358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AA1D010-668E-609B-B6C0-B9E34787D9B6}"/>
            </a:ext>
          </a:extLst>
        </p:cNvPr>
        <p:cNvGrpSpPr/>
        <p:nvPr/>
      </p:nvGrpSpPr>
      <p:grpSpPr>
        <a:xfrm>
          <a:off x="0" y="0"/>
          <a:ext cx="0" cy="0"/>
          <a:chOff x="0" y="0"/>
          <a:chExt cx="0" cy="0"/>
        </a:xfrm>
      </p:grpSpPr>
      <p:sp>
        <p:nvSpPr>
          <p:cNvPr id="43010" name="Title 1">
            <a:extLst>
              <a:ext uri="{FF2B5EF4-FFF2-40B4-BE49-F238E27FC236}">
                <a16:creationId xmlns:a16="http://schemas.microsoft.com/office/drawing/2014/main" xmlns="" id="{F5DEF067-7A69-5698-0562-8E7E8C6BA3F7}"/>
              </a:ext>
            </a:extLst>
          </p:cNvPr>
          <p:cNvSpPr>
            <a:spLocks noGrp="1" noChangeArrowheads="1"/>
          </p:cNvSpPr>
          <p:nvPr>
            <p:ph type="title"/>
          </p:nvPr>
        </p:nvSpPr>
        <p:spPr>
          <a:xfrm>
            <a:off x="1143000" y="263128"/>
            <a:ext cx="6858000" cy="422672"/>
          </a:xfrm>
        </p:spPr>
        <p:txBody>
          <a:bodyPr>
            <a:normAutofit fontScale="90000"/>
          </a:bodyPr>
          <a:lstStyle/>
          <a:p>
            <a:pPr algn="ctr" eaLnBrk="1" hangingPunct="1"/>
            <a:r>
              <a:rPr lang="en-US" altLang="en-US" sz="3200" dirty="0">
                <a:solidFill>
                  <a:srgbClr val="06025E"/>
                </a:solidFill>
                <a:latin typeface="Arial" pitchFamily="34" charset="0"/>
                <a:cs typeface="Arial" pitchFamily="34" charset="0"/>
              </a:rPr>
              <a:t>ITSAR Clauses</a:t>
            </a:r>
          </a:p>
        </p:txBody>
      </p:sp>
      <p:pic>
        <p:nvPicPr>
          <p:cNvPr id="6" name="Content Placeholder 5">
            <a:extLst>
              <a:ext uri="{FF2B5EF4-FFF2-40B4-BE49-F238E27FC236}">
                <a16:creationId xmlns:a16="http://schemas.microsoft.com/office/drawing/2014/main" xmlns="" id="{40E8DF84-97A9-84A3-88C6-E7B7442A9E1C}"/>
              </a:ext>
            </a:extLst>
          </p:cNvPr>
          <p:cNvPicPr>
            <a:picLocks noGrp="1" noChangeAspect="1"/>
          </p:cNvPicPr>
          <p:nvPr>
            <p:ph sz="quarter" idx="1"/>
          </p:nvPr>
        </p:nvPicPr>
        <p:blipFill>
          <a:blip r:embed="rId3"/>
          <a:stretch>
            <a:fillRect/>
          </a:stretch>
        </p:blipFill>
        <p:spPr>
          <a:xfrm>
            <a:off x="227091" y="1085889"/>
            <a:ext cx="4432176" cy="3292125"/>
          </a:xfrm>
        </p:spPr>
      </p:pic>
      <p:pic>
        <p:nvPicPr>
          <p:cNvPr id="7" name="Picture 6">
            <a:extLst>
              <a:ext uri="{FF2B5EF4-FFF2-40B4-BE49-F238E27FC236}">
                <a16:creationId xmlns:a16="http://schemas.microsoft.com/office/drawing/2014/main" xmlns="" id="{B27594F5-63F7-42D1-3CF5-FD0237FD4AD0}"/>
              </a:ext>
            </a:extLst>
          </p:cNvPr>
          <p:cNvPicPr>
            <a:picLocks noChangeAspect="1"/>
          </p:cNvPicPr>
          <p:nvPr/>
        </p:nvPicPr>
        <p:blipFill>
          <a:blip r:embed="rId4"/>
          <a:stretch>
            <a:fillRect/>
          </a:stretch>
        </p:blipFill>
        <p:spPr>
          <a:xfrm>
            <a:off x="4757359" y="1442570"/>
            <a:ext cx="4386641" cy="2571683"/>
          </a:xfrm>
          <a:prstGeom prst="rect">
            <a:avLst/>
          </a:prstGeom>
        </p:spPr>
      </p:pic>
      <p:pic>
        <p:nvPicPr>
          <p:cNvPr id="8"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9113" y="133350"/>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4207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CBF2023-3BA6-5F36-8C90-EDA561D513A4}"/>
            </a:ext>
          </a:extLst>
        </p:cNvPr>
        <p:cNvGrpSpPr/>
        <p:nvPr/>
      </p:nvGrpSpPr>
      <p:grpSpPr>
        <a:xfrm>
          <a:off x="0" y="0"/>
          <a:ext cx="0" cy="0"/>
          <a:chOff x="0" y="0"/>
          <a:chExt cx="0" cy="0"/>
        </a:xfrm>
      </p:grpSpPr>
      <p:sp>
        <p:nvSpPr>
          <p:cNvPr id="43010" name="Title 1">
            <a:extLst>
              <a:ext uri="{FF2B5EF4-FFF2-40B4-BE49-F238E27FC236}">
                <a16:creationId xmlns:a16="http://schemas.microsoft.com/office/drawing/2014/main" xmlns="" id="{6E695285-5015-58E5-E53B-9249B1E9CC82}"/>
              </a:ext>
            </a:extLst>
          </p:cNvPr>
          <p:cNvSpPr>
            <a:spLocks noGrp="1" noChangeArrowheads="1"/>
          </p:cNvSpPr>
          <p:nvPr>
            <p:ph type="title"/>
          </p:nvPr>
        </p:nvSpPr>
        <p:spPr>
          <a:xfrm>
            <a:off x="1143000" y="263128"/>
            <a:ext cx="6858000" cy="422672"/>
          </a:xfrm>
        </p:spPr>
        <p:txBody>
          <a:bodyPr>
            <a:normAutofit fontScale="90000"/>
          </a:bodyPr>
          <a:lstStyle/>
          <a:p>
            <a:pPr algn="ctr" eaLnBrk="1" hangingPunct="1"/>
            <a:r>
              <a:rPr lang="en-US" altLang="en-US" sz="3200" dirty="0">
                <a:solidFill>
                  <a:srgbClr val="06025E"/>
                </a:solidFill>
                <a:latin typeface="Arial" pitchFamily="34" charset="0"/>
                <a:cs typeface="Arial" pitchFamily="34" charset="0"/>
              </a:rPr>
              <a:t>ITSAR Clauses</a:t>
            </a:r>
          </a:p>
        </p:txBody>
      </p:sp>
      <p:pic>
        <p:nvPicPr>
          <p:cNvPr id="3" name="Picture 2">
            <a:extLst>
              <a:ext uri="{FF2B5EF4-FFF2-40B4-BE49-F238E27FC236}">
                <a16:creationId xmlns:a16="http://schemas.microsoft.com/office/drawing/2014/main" xmlns="" id="{40559B17-D6DB-949D-45B1-B0126FA8F465}"/>
              </a:ext>
            </a:extLst>
          </p:cNvPr>
          <p:cNvPicPr>
            <a:picLocks noChangeAspect="1"/>
          </p:cNvPicPr>
          <p:nvPr/>
        </p:nvPicPr>
        <p:blipFill>
          <a:blip r:embed="rId3"/>
          <a:stretch>
            <a:fillRect/>
          </a:stretch>
        </p:blipFill>
        <p:spPr>
          <a:xfrm>
            <a:off x="552953" y="1039644"/>
            <a:ext cx="7590178" cy="4025224"/>
          </a:xfrm>
          <a:prstGeom prst="rect">
            <a:avLst/>
          </a:prstGeom>
        </p:spPr>
      </p:pic>
      <p:pic>
        <p:nvPicPr>
          <p:cNvPr id="5"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8270" y="49044"/>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6957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noChangeArrowheads="1"/>
          </p:cNvSpPr>
          <p:nvPr>
            <p:ph type="title"/>
          </p:nvPr>
        </p:nvSpPr>
        <p:spPr>
          <a:xfrm>
            <a:off x="1235075" y="1749052"/>
            <a:ext cx="6858000" cy="1451332"/>
          </a:xfrm>
        </p:spPr>
        <p:txBody>
          <a:bodyPr/>
          <a:lstStyle/>
          <a:p>
            <a:pPr algn="ctr" eaLnBrk="1" hangingPunct="1"/>
            <a:r>
              <a:rPr lang="en-US" altLang="en-US" dirty="0">
                <a:solidFill>
                  <a:srgbClr val="06025E"/>
                </a:solidFill>
                <a:latin typeface="Arial" panose="020B0604020202020204" pitchFamily="34" charset="0"/>
                <a:cs typeface="Arial" panose="020B0604020202020204" pitchFamily="34" charset="0"/>
              </a:rPr>
              <a:t>Telecom Security Testing Laboratories (TSTL) Designation Status</a:t>
            </a:r>
          </a:p>
        </p:txBody>
      </p:sp>
      <p:pic>
        <p:nvPicPr>
          <p:cNvPr id="4"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113" y="133350"/>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712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noChangeArrowheads="1"/>
          </p:cNvSpPr>
          <p:nvPr>
            <p:ph type="title"/>
          </p:nvPr>
        </p:nvSpPr>
        <p:spPr>
          <a:xfrm>
            <a:off x="533506" y="217909"/>
            <a:ext cx="7238810" cy="510778"/>
          </a:xfrm>
        </p:spPr>
        <p:txBody>
          <a:bodyPr>
            <a:normAutofit fontScale="90000"/>
          </a:bodyPr>
          <a:lstStyle/>
          <a:p>
            <a:pPr algn="ctr"/>
            <a:r>
              <a:rPr lang="en-US" altLang="en-US" sz="3600" b="1" dirty="0" smtClean="0">
                <a:solidFill>
                  <a:srgbClr val="06025E"/>
                </a:solidFill>
              </a:rPr>
              <a:t>TSTLs </a:t>
            </a:r>
            <a:r>
              <a:rPr lang="en-US" altLang="en-US" sz="3600" b="1" dirty="0">
                <a:solidFill>
                  <a:srgbClr val="06025E"/>
                </a:solidFill>
              </a:rPr>
              <a:t>Designated as on date </a:t>
            </a:r>
            <a:endParaRPr lang="en-IN" altLang="en-US" sz="3600" b="1" dirty="0">
              <a:solidFill>
                <a:srgbClr val="06025E"/>
              </a:solidFill>
            </a:endParaRPr>
          </a:p>
        </p:txBody>
      </p:sp>
      <p:graphicFrame>
        <p:nvGraphicFramePr>
          <p:cNvPr id="4" name="Table 4">
            <a:extLst>
              <a:ext uri="{FF2B5EF4-FFF2-40B4-BE49-F238E27FC236}">
                <a16:creationId xmlns:a16="http://schemas.microsoft.com/office/drawing/2014/main" xmlns="" id="{913BF2DF-673E-4AB4-8671-89D3A816026F}"/>
              </a:ext>
            </a:extLst>
          </p:cNvPr>
          <p:cNvGraphicFramePr>
            <a:graphicFrameLocks noGrp="1"/>
          </p:cNvGraphicFramePr>
          <p:nvPr>
            <p:ph sz="quarter" idx="1"/>
            <p:extLst>
              <p:ext uri="{D42A27DB-BD31-4B8C-83A1-F6EECF244321}">
                <p14:modId xmlns:p14="http://schemas.microsoft.com/office/powerpoint/2010/main" val="3191217704"/>
              </p:ext>
            </p:extLst>
          </p:nvPr>
        </p:nvGraphicFramePr>
        <p:xfrm>
          <a:off x="194658" y="1158402"/>
          <a:ext cx="8076987" cy="3723178"/>
        </p:xfrm>
        <a:graphic>
          <a:graphicData uri="http://schemas.openxmlformats.org/drawingml/2006/table">
            <a:tbl>
              <a:tblPr firstRow="1" bandRow="1">
                <a:tableStyleId>{5C22544A-7EE6-4342-B048-85BDC9FD1C3A}</a:tableStyleId>
              </a:tblPr>
              <a:tblGrid>
                <a:gridCol w="652804">
                  <a:extLst>
                    <a:ext uri="{9D8B030D-6E8A-4147-A177-3AD203B41FA5}">
                      <a16:colId xmlns:a16="http://schemas.microsoft.com/office/drawing/2014/main" xmlns="" val="20000"/>
                    </a:ext>
                  </a:extLst>
                </a:gridCol>
                <a:gridCol w="2819824">
                  <a:extLst>
                    <a:ext uri="{9D8B030D-6E8A-4147-A177-3AD203B41FA5}">
                      <a16:colId xmlns:a16="http://schemas.microsoft.com/office/drawing/2014/main" xmlns="" val="20001"/>
                    </a:ext>
                  </a:extLst>
                </a:gridCol>
                <a:gridCol w="2352003">
                  <a:extLst>
                    <a:ext uri="{9D8B030D-6E8A-4147-A177-3AD203B41FA5}">
                      <a16:colId xmlns:a16="http://schemas.microsoft.com/office/drawing/2014/main" xmlns="" val="20003"/>
                    </a:ext>
                  </a:extLst>
                </a:gridCol>
                <a:gridCol w="2252356">
                  <a:extLst>
                    <a:ext uri="{9D8B030D-6E8A-4147-A177-3AD203B41FA5}">
                      <a16:colId xmlns:a16="http://schemas.microsoft.com/office/drawing/2014/main" xmlns="" val="1804280210"/>
                    </a:ext>
                  </a:extLst>
                </a:gridCol>
              </a:tblGrid>
              <a:tr h="728860">
                <a:tc>
                  <a:txBody>
                    <a:bodyPr/>
                    <a:lstStyle/>
                    <a:p>
                      <a:r>
                        <a:rPr lang="en-US" sz="1500" dirty="0" err="1"/>
                        <a:t>S.No</a:t>
                      </a:r>
                      <a:endParaRPr lang="en-IN" sz="1500" dirty="0"/>
                    </a:p>
                  </a:txBody>
                  <a:tcPr marT="34277" marB="34277"/>
                </a:tc>
                <a:tc>
                  <a:txBody>
                    <a:bodyPr/>
                    <a:lstStyle/>
                    <a:p>
                      <a:r>
                        <a:rPr lang="en-US" sz="1500" dirty="0"/>
                        <a:t>TSTL Name</a:t>
                      </a:r>
                      <a:endParaRPr lang="en-IN" sz="1500" dirty="0"/>
                    </a:p>
                  </a:txBody>
                  <a:tcPr marT="34277" marB="34277"/>
                </a:tc>
                <a:tc>
                  <a:txBody>
                    <a:bodyPr/>
                    <a:lstStyle/>
                    <a:p>
                      <a:r>
                        <a:rPr lang="en-IN" sz="1500" dirty="0"/>
                        <a:t>Product Applied for</a:t>
                      </a:r>
                    </a:p>
                  </a:txBody>
                  <a:tcPr marT="34277" marB="34277"/>
                </a:tc>
                <a:tc>
                  <a:txBody>
                    <a:bodyPr/>
                    <a:lstStyle/>
                    <a:p>
                      <a:r>
                        <a:rPr lang="en-IN" sz="1500" dirty="0"/>
                        <a:t>Date of designation </a:t>
                      </a:r>
                    </a:p>
                  </a:txBody>
                  <a:tcPr marT="34277" marB="34277"/>
                </a:tc>
                <a:extLst>
                  <a:ext uri="{0D108BD9-81ED-4DB2-BD59-A6C34878D82A}">
                    <a16:rowId xmlns:a16="http://schemas.microsoft.com/office/drawing/2014/main" xmlns="" val="10000"/>
                  </a:ext>
                </a:extLst>
              </a:tr>
              <a:tr h="461963">
                <a:tc>
                  <a:txBody>
                    <a:bodyPr/>
                    <a:lstStyle/>
                    <a:p>
                      <a:r>
                        <a:rPr lang="en-US" sz="1500" dirty="0"/>
                        <a:t>1</a:t>
                      </a:r>
                      <a:endParaRPr lang="en-IN" sz="1500" dirty="0"/>
                    </a:p>
                  </a:txBody>
                  <a:tcPr marT="34277" marB="34277" anchor="ctr"/>
                </a:tc>
                <a:tc>
                  <a:txBody>
                    <a:bodyPr/>
                    <a:lstStyle/>
                    <a:p>
                      <a:pPr marL="0" algn="l" rtl="0" eaLnBrk="1" fontAlgn="ctr" latinLnBrk="0" hangingPunct="1"/>
                      <a:r>
                        <a:rPr kumimoji="0" lang="en-US" sz="1500" kern="1200" dirty="0">
                          <a:solidFill>
                            <a:schemeClr val="dk1"/>
                          </a:solidFill>
                          <a:latin typeface="+mn-lt"/>
                          <a:ea typeface="+mn-ea"/>
                          <a:cs typeface="+mn-cs"/>
                        </a:rPr>
                        <a:t>M/s </a:t>
                      </a:r>
                      <a:r>
                        <a:rPr kumimoji="0" lang="en-US" sz="1500" kern="1200" dirty="0" err="1">
                          <a:solidFill>
                            <a:schemeClr val="dk1"/>
                          </a:solidFill>
                          <a:latin typeface="+mn-lt"/>
                          <a:ea typeface="+mn-ea"/>
                          <a:cs typeface="+mn-cs"/>
                        </a:rPr>
                        <a:t>Accucert</a:t>
                      </a:r>
                      <a:r>
                        <a:rPr kumimoji="0" lang="en-US" sz="1500" kern="1200" dirty="0">
                          <a:solidFill>
                            <a:schemeClr val="dk1"/>
                          </a:solidFill>
                          <a:latin typeface="+mn-lt"/>
                          <a:ea typeface="+mn-ea"/>
                          <a:cs typeface="+mn-cs"/>
                        </a:rPr>
                        <a:t> Labs LLP , Mumbai</a:t>
                      </a:r>
                    </a:p>
                  </a:txBody>
                  <a:tcPr marL="6350" marR="6350" marT="4763" marB="0" anchor="ctr"/>
                </a:tc>
                <a:tc>
                  <a:txBody>
                    <a:bodyPr/>
                    <a:lstStyle/>
                    <a:p>
                      <a:r>
                        <a:rPr lang="en-IN" sz="1500" dirty="0"/>
                        <a:t>IP Router, Wi-Fi CPE</a:t>
                      </a:r>
                    </a:p>
                  </a:txBody>
                  <a:tcPr marT="34277" marB="34277"/>
                </a:tc>
                <a:tc>
                  <a:txBody>
                    <a:bodyPr/>
                    <a:lstStyle/>
                    <a:p>
                      <a:r>
                        <a:rPr lang="en-IN" sz="1500" dirty="0"/>
                        <a:t>30.12.2022</a:t>
                      </a:r>
                    </a:p>
                  </a:txBody>
                  <a:tcPr marT="34277" marB="34277"/>
                </a:tc>
                <a:extLst>
                  <a:ext uri="{0D108BD9-81ED-4DB2-BD59-A6C34878D82A}">
                    <a16:rowId xmlns:a16="http://schemas.microsoft.com/office/drawing/2014/main" xmlns="" val="10001"/>
                  </a:ext>
                </a:extLst>
              </a:tr>
              <a:tr h="525755">
                <a:tc>
                  <a:txBody>
                    <a:bodyPr/>
                    <a:lstStyle/>
                    <a:p>
                      <a:r>
                        <a:rPr lang="en-US" sz="1500" dirty="0"/>
                        <a:t>2</a:t>
                      </a:r>
                      <a:endParaRPr lang="en-IN" sz="1500" dirty="0"/>
                    </a:p>
                  </a:txBody>
                  <a:tcPr marT="34277" marB="34277" anchor="ctr"/>
                </a:tc>
                <a:tc>
                  <a:txBody>
                    <a:bodyPr/>
                    <a:lstStyle/>
                    <a:p>
                      <a:pPr marL="0" algn="l" rtl="0" eaLnBrk="1" fontAlgn="ctr" latinLnBrk="0" hangingPunct="1"/>
                      <a:r>
                        <a:rPr kumimoji="0" lang="en-US" sz="1500" kern="1200" dirty="0">
                          <a:solidFill>
                            <a:schemeClr val="dk1"/>
                          </a:solidFill>
                          <a:latin typeface="+mn-lt"/>
                          <a:ea typeface="+mn-ea"/>
                          <a:cs typeface="+mn-cs"/>
                        </a:rPr>
                        <a:t>M/s UL India, Mumbai</a:t>
                      </a:r>
                    </a:p>
                  </a:txBody>
                  <a:tcPr marL="6350" marR="6350" marT="4763" marB="0" anchor="ctr"/>
                </a:tc>
                <a:tc>
                  <a:txBody>
                    <a:bodyPr/>
                    <a:lstStyle/>
                    <a:p>
                      <a:r>
                        <a:rPr lang="en-IN" sz="1500" dirty="0"/>
                        <a:t>IP Router, Wi-Fi CPE</a:t>
                      </a:r>
                    </a:p>
                  </a:txBody>
                  <a:tcPr marT="34277" marB="34277"/>
                </a:tc>
                <a:tc>
                  <a:txBody>
                    <a:bodyPr/>
                    <a:lstStyle/>
                    <a:p>
                      <a:r>
                        <a:rPr lang="en-IN" sz="1500" dirty="0"/>
                        <a:t>31.08.2023 and 27.12.2023</a:t>
                      </a:r>
                    </a:p>
                  </a:txBody>
                  <a:tcPr marT="34277" marB="34277"/>
                </a:tc>
                <a:extLst>
                  <a:ext uri="{0D108BD9-81ED-4DB2-BD59-A6C34878D82A}">
                    <a16:rowId xmlns:a16="http://schemas.microsoft.com/office/drawing/2014/main" xmlns="" val="10002"/>
                  </a:ext>
                </a:extLst>
              </a:tr>
              <a:tr h="525755">
                <a:tc>
                  <a:txBody>
                    <a:bodyPr/>
                    <a:lstStyle/>
                    <a:p>
                      <a:r>
                        <a:rPr lang="en-US" sz="1500" dirty="0"/>
                        <a:t>3</a:t>
                      </a:r>
                      <a:endParaRPr lang="en-IN" sz="1500" dirty="0"/>
                    </a:p>
                  </a:txBody>
                  <a:tcPr marT="34277" marB="34277" anchor="ctr"/>
                </a:tc>
                <a:tc>
                  <a:txBody>
                    <a:bodyPr/>
                    <a:lstStyle/>
                    <a:p>
                      <a:pPr marL="0" algn="l" rtl="0" eaLnBrk="1" latinLnBrk="0" hangingPunct="1"/>
                      <a:r>
                        <a:rPr kumimoji="0" lang="en-IN" sz="1500" kern="1200" dirty="0">
                          <a:solidFill>
                            <a:schemeClr val="dk1"/>
                          </a:solidFill>
                          <a:latin typeface="+mn-lt"/>
                          <a:ea typeface="+mn-ea"/>
                          <a:cs typeface="+mn-cs"/>
                        </a:rPr>
                        <a:t>M/s Granite River Labs(GRL), Bangalore</a:t>
                      </a:r>
                    </a:p>
                  </a:txBody>
                  <a:tcPr marT="34277" marB="34277"/>
                </a:tc>
                <a:tc>
                  <a:txBody>
                    <a:bodyPr/>
                    <a:lstStyle/>
                    <a:p>
                      <a:r>
                        <a:rPr lang="en-IN" sz="1500" dirty="0"/>
                        <a:t>IP Router</a:t>
                      </a:r>
                      <a:r>
                        <a:rPr lang="en-IN" sz="1500" dirty="0" smtClean="0"/>
                        <a:t>, Wi-Fi </a:t>
                      </a:r>
                      <a:r>
                        <a:rPr lang="en-IN" sz="1500" dirty="0"/>
                        <a:t>CPE</a:t>
                      </a:r>
                    </a:p>
                  </a:txBody>
                  <a:tcPr marT="34277" marB="3427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500" dirty="0">
                          <a:solidFill>
                            <a:schemeClr val="tx1"/>
                          </a:solidFill>
                        </a:rPr>
                        <a:t>01.12.2023 and 28.02.2024</a:t>
                      </a:r>
                    </a:p>
                  </a:txBody>
                  <a:tcPr marT="34277" marB="34277"/>
                </a:tc>
                <a:extLst>
                  <a:ext uri="{0D108BD9-81ED-4DB2-BD59-A6C34878D82A}">
                    <a16:rowId xmlns:a16="http://schemas.microsoft.com/office/drawing/2014/main" xmlns="" val="3630610479"/>
                  </a:ext>
                </a:extLst>
              </a:tr>
              <a:tr h="525755">
                <a:tc>
                  <a:txBody>
                    <a:bodyPr/>
                    <a:lstStyle/>
                    <a:p>
                      <a:r>
                        <a:rPr lang="en-US" sz="1500" dirty="0"/>
                        <a:t>4</a:t>
                      </a:r>
                      <a:endParaRPr lang="en-IN" sz="1500" dirty="0"/>
                    </a:p>
                  </a:txBody>
                  <a:tcPr marT="34277" marB="34277" anchor="ctr"/>
                </a:tc>
                <a:tc>
                  <a:txBody>
                    <a:bodyPr/>
                    <a:lstStyle/>
                    <a:p>
                      <a:pPr marL="0" algn="l" rtl="0" eaLnBrk="1" latinLnBrk="0" hangingPunct="1"/>
                      <a:r>
                        <a:rPr kumimoji="0" lang="en-US" sz="1500" kern="1200" dirty="0">
                          <a:solidFill>
                            <a:schemeClr val="dk1"/>
                          </a:solidFill>
                          <a:latin typeface="+mn-lt"/>
                          <a:ea typeface="+mn-ea"/>
                          <a:cs typeface="+mn-cs"/>
                        </a:rPr>
                        <a:t>TUV </a:t>
                      </a:r>
                      <a:r>
                        <a:rPr kumimoji="0" lang="en-US" sz="1500" kern="1200" dirty="0" err="1" smtClean="0">
                          <a:solidFill>
                            <a:schemeClr val="dk1"/>
                          </a:solidFill>
                          <a:latin typeface="+mn-lt"/>
                          <a:ea typeface="+mn-ea"/>
                          <a:cs typeface="+mn-cs"/>
                        </a:rPr>
                        <a:t>Rheinland</a:t>
                      </a:r>
                      <a:r>
                        <a:rPr kumimoji="0" lang="en-US" sz="1500" kern="1200" dirty="0" smtClean="0">
                          <a:solidFill>
                            <a:schemeClr val="dk1"/>
                          </a:solidFill>
                          <a:latin typeface="+mn-lt"/>
                          <a:ea typeface="+mn-ea"/>
                          <a:cs typeface="+mn-cs"/>
                        </a:rPr>
                        <a:t> </a:t>
                      </a:r>
                      <a:endParaRPr kumimoji="0" lang="en-IN" sz="1500" kern="1200" dirty="0">
                        <a:solidFill>
                          <a:schemeClr val="dk1"/>
                        </a:solidFill>
                        <a:latin typeface="+mn-lt"/>
                        <a:ea typeface="+mn-ea"/>
                        <a:cs typeface="+mn-cs"/>
                      </a:endParaRPr>
                    </a:p>
                  </a:txBody>
                  <a:tcPr marT="34277" marB="3427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500" dirty="0"/>
                        <a:t>IP Router , Wi-Fi CPE</a:t>
                      </a:r>
                    </a:p>
                    <a:p>
                      <a:endParaRPr lang="en-IN" sz="1500" dirty="0"/>
                    </a:p>
                  </a:txBody>
                  <a:tcPr marT="34277" marB="3427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rPr>
                        <a:t>14.2.2024 and May 2024</a:t>
                      </a:r>
                      <a:endParaRPr lang="en-IN" sz="1500" dirty="0">
                        <a:solidFill>
                          <a:schemeClr val="tx1"/>
                        </a:solidFill>
                      </a:endParaRPr>
                    </a:p>
                  </a:txBody>
                  <a:tcPr marT="34277" marB="34277"/>
                </a:tc>
                <a:extLst>
                  <a:ext uri="{0D108BD9-81ED-4DB2-BD59-A6C34878D82A}">
                    <a16:rowId xmlns:a16="http://schemas.microsoft.com/office/drawing/2014/main" xmlns="" val="2857609891"/>
                  </a:ext>
                </a:extLst>
              </a:tr>
              <a:tr h="429335">
                <a:tc>
                  <a:txBody>
                    <a:bodyPr/>
                    <a:lstStyle/>
                    <a:p>
                      <a:r>
                        <a:rPr lang="en-US" sz="1500" dirty="0"/>
                        <a:t>5</a:t>
                      </a:r>
                      <a:endParaRPr lang="en-IN" sz="1500" dirty="0"/>
                    </a:p>
                  </a:txBody>
                  <a:tcPr marT="34277" marB="34277" anchor="ctr"/>
                </a:tc>
                <a:tc>
                  <a:txBody>
                    <a:bodyPr/>
                    <a:lstStyle/>
                    <a:p>
                      <a:pPr marL="0" algn="l" rtl="0" eaLnBrk="1" latinLnBrk="0" hangingPunct="1"/>
                      <a:r>
                        <a:rPr kumimoji="0" lang="en-US" sz="1500" kern="1200" dirty="0" err="1">
                          <a:solidFill>
                            <a:schemeClr val="dk1"/>
                          </a:solidFill>
                          <a:latin typeface="+mn-lt"/>
                          <a:ea typeface="+mn-ea"/>
                          <a:cs typeface="+mn-cs"/>
                        </a:rPr>
                        <a:t>Deltaphi</a:t>
                      </a:r>
                      <a:r>
                        <a:rPr kumimoji="0" lang="en-US" sz="1500" kern="1200" dirty="0">
                          <a:solidFill>
                            <a:schemeClr val="dk1"/>
                          </a:solidFill>
                          <a:latin typeface="+mn-lt"/>
                          <a:ea typeface="+mn-ea"/>
                          <a:cs typeface="+mn-cs"/>
                        </a:rPr>
                        <a:t> Labs Pvt Ltd</a:t>
                      </a:r>
                      <a:endParaRPr kumimoji="0" lang="en-IN" sz="1500" kern="1200" dirty="0">
                        <a:solidFill>
                          <a:schemeClr val="dk1"/>
                        </a:solidFill>
                        <a:latin typeface="+mn-lt"/>
                        <a:ea typeface="+mn-ea"/>
                        <a:cs typeface="+mn-cs"/>
                      </a:endParaRPr>
                    </a:p>
                  </a:txBody>
                  <a:tcPr marT="34277" marB="34277"/>
                </a:tc>
                <a:tc>
                  <a:txBody>
                    <a:bodyPr/>
                    <a:lstStyle/>
                    <a:p>
                      <a:r>
                        <a:rPr lang="en-US" sz="1500" dirty="0"/>
                        <a:t>IP </a:t>
                      </a:r>
                      <a:r>
                        <a:rPr lang="en-US" sz="1500" dirty="0" smtClean="0"/>
                        <a:t>Router, </a:t>
                      </a:r>
                      <a:r>
                        <a:rPr lang="en-US" sz="1500" dirty="0" err="1" smtClean="0"/>
                        <a:t>WiFi</a:t>
                      </a:r>
                      <a:r>
                        <a:rPr lang="en-US" sz="1500" dirty="0" smtClean="0"/>
                        <a:t> CPE</a:t>
                      </a:r>
                      <a:endParaRPr lang="en-IN" sz="1500" dirty="0"/>
                    </a:p>
                  </a:txBody>
                  <a:tcPr marT="34277" marB="3427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rPr>
                        <a:t>28.03.2024</a:t>
                      </a:r>
                      <a:endParaRPr lang="en-IN" sz="1500" dirty="0">
                        <a:solidFill>
                          <a:schemeClr val="tx1"/>
                        </a:solidFill>
                      </a:endParaRPr>
                    </a:p>
                  </a:txBody>
                  <a:tcPr marT="34277" marB="34277"/>
                </a:tc>
                <a:extLst>
                  <a:ext uri="{0D108BD9-81ED-4DB2-BD59-A6C34878D82A}">
                    <a16:rowId xmlns:a16="http://schemas.microsoft.com/office/drawing/2014/main" xmlns="" val="1731136038"/>
                  </a:ext>
                </a:extLst>
              </a:tr>
              <a:tr h="525755">
                <a:tc>
                  <a:txBody>
                    <a:bodyPr/>
                    <a:lstStyle/>
                    <a:p>
                      <a:r>
                        <a:rPr lang="en-US" sz="1500" dirty="0"/>
                        <a:t>6</a:t>
                      </a:r>
                      <a:endParaRPr lang="en-IN" sz="1500" dirty="0"/>
                    </a:p>
                  </a:txBody>
                  <a:tcPr marT="34277" marB="34277" anchor="ctr"/>
                </a:tc>
                <a:tc>
                  <a:txBody>
                    <a:bodyPr/>
                    <a:lstStyle/>
                    <a:p>
                      <a:pPr marL="0" algn="l" rtl="0" eaLnBrk="1" latinLnBrk="0" hangingPunct="1"/>
                      <a:r>
                        <a:rPr kumimoji="0" lang="en-US" sz="1500" kern="1200" dirty="0">
                          <a:solidFill>
                            <a:schemeClr val="dk1"/>
                          </a:solidFill>
                          <a:latin typeface="+mn-lt"/>
                          <a:ea typeface="+mn-ea"/>
                          <a:cs typeface="+mn-cs"/>
                        </a:rPr>
                        <a:t>Matrix Shell Technologies Pvt Limited</a:t>
                      </a:r>
                      <a:endParaRPr kumimoji="0" lang="en-IN" sz="1500" kern="1200" dirty="0">
                        <a:solidFill>
                          <a:schemeClr val="dk1"/>
                        </a:solidFill>
                        <a:latin typeface="+mn-lt"/>
                        <a:ea typeface="+mn-ea"/>
                        <a:cs typeface="+mn-cs"/>
                      </a:endParaRPr>
                    </a:p>
                  </a:txBody>
                  <a:tcPr marT="34277" marB="34277"/>
                </a:tc>
                <a:tc>
                  <a:txBody>
                    <a:bodyPr/>
                    <a:lstStyle/>
                    <a:p>
                      <a:r>
                        <a:rPr lang="en-US" sz="1500" dirty="0"/>
                        <a:t>5G SMF</a:t>
                      </a:r>
                      <a:endParaRPr lang="en-IN" sz="1500" dirty="0"/>
                    </a:p>
                  </a:txBody>
                  <a:tcPr marT="34277" marB="3427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rPr>
                        <a:t>08.04.2024</a:t>
                      </a:r>
                      <a:endParaRPr lang="en-IN" sz="1500" dirty="0">
                        <a:solidFill>
                          <a:schemeClr val="tx1"/>
                        </a:solidFill>
                      </a:endParaRPr>
                    </a:p>
                  </a:txBody>
                  <a:tcPr marT="34277" marB="34277"/>
                </a:tc>
                <a:extLst>
                  <a:ext uri="{0D108BD9-81ED-4DB2-BD59-A6C34878D82A}">
                    <a16:rowId xmlns:a16="http://schemas.microsoft.com/office/drawing/2014/main" xmlns="" val="2850018659"/>
                  </a:ext>
                </a:extLst>
              </a:tr>
            </a:tbl>
          </a:graphicData>
        </a:graphic>
      </p:graphicFrame>
      <p:pic>
        <p:nvPicPr>
          <p:cNvPr id="5" name="Picture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113" y="133350"/>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6311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noChangeArrowheads="1"/>
          </p:cNvSpPr>
          <p:nvPr>
            <p:ph type="title"/>
          </p:nvPr>
        </p:nvSpPr>
        <p:spPr>
          <a:xfrm>
            <a:off x="1065618" y="57151"/>
            <a:ext cx="6553028" cy="510778"/>
          </a:xfrm>
        </p:spPr>
        <p:txBody>
          <a:bodyPr>
            <a:normAutofit fontScale="90000"/>
          </a:bodyPr>
          <a:lstStyle/>
          <a:p>
            <a:pPr algn="ctr"/>
            <a:r>
              <a:rPr lang="en-US" altLang="en-US" b="1" dirty="0" smtClean="0">
                <a:solidFill>
                  <a:srgbClr val="06025E"/>
                </a:solidFill>
              </a:rPr>
              <a:t>TSTLs </a:t>
            </a:r>
            <a:r>
              <a:rPr lang="en-US" altLang="en-US" b="1" dirty="0">
                <a:solidFill>
                  <a:srgbClr val="06025E"/>
                </a:solidFill>
              </a:rPr>
              <a:t>Designation in progress</a:t>
            </a:r>
            <a:endParaRPr lang="en-IN" altLang="en-US" b="1" dirty="0">
              <a:solidFill>
                <a:srgbClr val="06025E"/>
              </a:solidFill>
            </a:endParaRPr>
          </a:p>
        </p:txBody>
      </p:sp>
      <p:graphicFrame>
        <p:nvGraphicFramePr>
          <p:cNvPr id="4" name="Table 4">
            <a:extLst>
              <a:ext uri="{FF2B5EF4-FFF2-40B4-BE49-F238E27FC236}">
                <a16:creationId xmlns:a16="http://schemas.microsoft.com/office/drawing/2014/main" xmlns="" id="{913BF2DF-673E-4AB4-8671-89D3A816026F}"/>
              </a:ext>
            </a:extLst>
          </p:cNvPr>
          <p:cNvGraphicFramePr>
            <a:graphicFrameLocks noGrp="1"/>
          </p:cNvGraphicFramePr>
          <p:nvPr>
            <p:ph sz="quarter" idx="1"/>
            <p:extLst>
              <p:ext uri="{D42A27DB-BD31-4B8C-83A1-F6EECF244321}">
                <p14:modId xmlns:p14="http://schemas.microsoft.com/office/powerpoint/2010/main" val="1372727520"/>
              </p:ext>
            </p:extLst>
          </p:nvPr>
        </p:nvGraphicFramePr>
        <p:xfrm>
          <a:off x="198437" y="1284094"/>
          <a:ext cx="7779356" cy="3041471"/>
        </p:xfrm>
        <a:graphic>
          <a:graphicData uri="http://schemas.openxmlformats.org/drawingml/2006/table">
            <a:tbl>
              <a:tblPr firstRow="1" bandRow="1">
                <a:tableStyleId>{5C22544A-7EE6-4342-B048-85BDC9FD1C3A}</a:tableStyleId>
              </a:tblPr>
              <a:tblGrid>
                <a:gridCol w="692942">
                  <a:extLst>
                    <a:ext uri="{9D8B030D-6E8A-4147-A177-3AD203B41FA5}">
                      <a16:colId xmlns:a16="http://schemas.microsoft.com/office/drawing/2014/main" xmlns="" val="20000"/>
                    </a:ext>
                  </a:extLst>
                </a:gridCol>
                <a:gridCol w="2338546">
                  <a:extLst>
                    <a:ext uri="{9D8B030D-6E8A-4147-A177-3AD203B41FA5}">
                      <a16:colId xmlns:a16="http://schemas.microsoft.com/office/drawing/2014/main" xmlns="" val="20001"/>
                    </a:ext>
                  </a:extLst>
                </a:gridCol>
                <a:gridCol w="1866961">
                  <a:extLst>
                    <a:ext uri="{9D8B030D-6E8A-4147-A177-3AD203B41FA5}">
                      <a16:colId xmlns:a16="http://schemas.microsoft.com/office/drawing/2014/main" xmlns="" val="20003"/>
                    </a:ext>
                  </a:extLst>
                </a:gridCol>
                <a:gridCol w="2880907">
                  <a:extLst>
                    <a:ext uri="{9D8B030D-6E8A-4147-A177-3AD203B41FA5}">
                      <a16:colId xmlns:a16="http://schemas.microsoft.com/office/drawing/2014/main" xmlns="" val="1804280210"/>
                    </a:ext>
                  </a:extLst>
                </a:gridCol>
              </a:tblGrid>
              <a:tr h="842801">
                <a:tc>
                  <a:txBody>
                    <a:bodyPr/>
                    <a:lstStyle/>
                    <a:p>
                      <a:r>
                        <a:rPr lang="en-US" sz="1500" dirty="0" err="1"/>
                        <a:t>S.No</a:t>
                      </a:r>
                      <a:endParaRPr lang="en-IN" sz="1500" dirty="0"/>
                    </a:p>
                  </a:txBody>
                  <a:tcPr marT="34277" marB="34277"/>
                </a:tc>
                <a:tc>
                  <a:txBody>
                    <a:bodyPr/>
                    <a:lstStyle/>
                    <a:p>
                      <a:r>
                        <a:rPr lang="en-US" sz="1500" dirty="0"/>
                        <a:t>TSTL Name</a:t>
                      </a:r>
                      <a:endParaRPr lang="en-IN" sz="1500" dirty="0"/>
                    </a:p>
                  </a:txBody>
                  <a:tcPr marT="34277" marB="34277"/>
                </a:tc>
                <a:tc>
                  <a:txBody>
                    <a:bodyPr/>
                    <a:lstStyle/>
                    <a:p>
                      <a:r>
                        <a:rPr lang="en-IN" sz="1500" dirty="0"/>
                        <a:t>Product Applied for</a:t>
                      </a:r>
                    </a:p>
                  </a:txBody>
                  <a:tcPr marT="34277" marB="34277"/>
                </a:tc>
                <a:tc>
                  <a:txBody>
                    <a:bodyPr/>
                    <a:lstStyle/>
                    <a:p>
                      <a:r>
                        <a:rPr lang="en-IN" sz="1500" dirty="0"/>
                        <a:t>Tentative Dates</a:t>
                      </a:r>
                    </a:p>
                  </a:txBody>
                  <a:tcPr marT="34277" marB="34277"/>
                </a:tc>
                <a:extLst>
                  <a:ext uri="{0D108BD9-81ED-4DB2-BD59-A6C34878D82A}">
                    <a16:rowId xmlns:a16="http://schemas.microsoft.com/office/drawing/2014/main" xmlns="" val="10000"/>
                  </a:ext>
                </a:extLst>
              </a:tr>
              <a:tr h="989416">
                <a:tc>
                  <a:txBody>
                    <a:bodyPr/>
                    <a:lstStyle/>
                    <a:p>
                      <a:r>
                        <a:rPr lang="en-US" sz="1500" dirty="0"/>
                        <a:t>1</a:t>
                      </a:r>
                      <a:endParaRPr lang="en-IN" sz="1500" dirty="0"/>
                    </a:p>
                  </a:txBody>
                  <a:tcPr marT="34277" marB="34277" anchor="ctr"/>
                </a:tc>
                <a:tc>
                  <a:txBody>
                    <a:bodyPr/>
                    <a:lstStyle/>
                    <a:p>
                      <a:endParaRPr lang="en-IN" sz="1500" dirty="0" smtClean="0"/>
                    </a:p>
                    <a:p>
                      <a:r>
                        <a:rPr lang="en-IN" sz="1500" dirty="0" smtClean="0"/>
                        <a:t>M/s </a:t>
                      </a:r>
                      <a:r>
                        <a:rPr lang="en-IN" sz="1500" dirty="0"/>
                        <a:t>CN Labs </a:t>
                      </a:r>
                    </a:p>
                  </a:txBody>
                  <a:tcPr marT="34277" marB="34277"/>
                </a:tc>
                <a:tc>
                  <a:txBody>
                    <a:bodyPr/>
                    <a:lstStyle/>
                    <a:p>
                      <a:endParaRPr lang="en-IN" sz="1500" dirty="0" smtClean="0"/>
                    </a:p>
                    <a:p>
                      <a:r>
                        <a:rPr lang="en-IN" sz="1500" dirty="0" smtClean="0"/>
                        <a:t>IP </a:t>
                      </a:r>
                      <a:r>
                        <a:rPr lang="en-IN" sz="1500" dirty="0"/>
                        <a:t>Router and Wi-Fi CPE</a:t>
                      </a:r>
                    </a:p>
                  </a:txBody>
                  <a:tcPr marT="34277" marB="34277"/>
                </a:tc>
                <a:tc>
                  <a:txBody>
                    <a:bodyPr/>
                    <a:lstStyle/>
                    <a:p>
                      <a:endParaRPr lang="en-IN" sz="1500" dirty="0" smtClean="0"/>
                    </a:p>
                    <a:p>
                      <a:r>
                        <a:rPr lang="en-IN" sz="1500" dirty="0" smtClean="0"/>
                        <a:t>June</a:t>
                      </a:r>
                      <a:r>
                        <a:rPr lang="en-IN" sz="1500" dirty="0"/>
                        <a:t>, 2024</a:t>
                      </a:r>
                    </a:p>
                  </a:txBody>
                  <a:tcPr marT="34277" marB="34277"/>
                </a:tc>
                <a:extLst>
                  <a:ext uri="{0D108BD9-81ED-4DB2-BD59-A6C34878D82A}">
                    <a16:rowId xmlns:a16="http://schemas.microsoft.com/office/drawing/2014/main" xmlns="" val="10003"/>
                  </a:ext>
                </a:extLst>
              </a:tr>
              <a:tr h="1209254">
                <a:tc>
                  <a:txBody>
                    <a:bodyPr/>
                    <a:lstStyle/>
                    <a:p>
                      <a:r>
                        <a:rPr lang="en-US" sz="1500" dirty="0"/>
                        <a:t>2</a:t>
                      </a:r>
                      <a:endParaRPr lang="en-IN" sz="1500" dirty="0"/>
                    </a:p>
                  </a:txBody>
                  <a:tcPr marT="34277" marB="34277" anchor="ctr"/>
                </a:tc>
                <a:tc>
                  <a:txBody>
                    <a:bodyPr/>
                    <a:lstStyle/>
                    <a:p>
                      <a:endParaRPr lang="en-US" sz="1500" dirty="0" smtClean="0"/>
                    </a:p>
                    <a:p>
                      <a:endParaRPr lang="en-US" sz="1500" dirty="0" smtClean="0"/>
                    </a:p>
                    <a:p>
                      <a:r>
                        <a:rPr lang="en-US" sz="1500" dirty="0" smtClean="0"/>
                        <a:t>M/s </a:t>
                      </a:r>
                      <a:r>
                        <a:rPr lang="en-US" sz="1500" dirty="0"/>
                        <a:t>GRL</a:t>
                      </a:r>
                      <a:endParaRPr lang="en-IN" sz="1500" dirty="0"/>
                    </a:p>
                  </a:txBody>
                  <a:tcPr marT="34277" marB="34277"/>
                </a:tc>
                <a:tc>
                  <a:txBody>
                    <a:bodyPr/>
                    <a:lstStyle/>
                    <a:p>
                      <a:r>
                        <a:rPr lang="en-US" sz="1500" dirty="0"/>
                        <a:t>ONT</a:t>
                      </a:r>
                    </a:p>
                    <a:p>
                      <a:endParaRPr lang="en-US" sz="1500" dirty="0"/>
                    </a:p>
                    <a:p>
                      <a:r>
                        <a:rPr lang="en-US" sz="1500" dirty="0"/>
                        <a:t>OLT</a:t>
                      </a:r>
                      <a:endParaRPr lang="en-IN" sz="1500" dirty="0"/>
                    </a:p>
                  </a:txBody>
                  <a:tcPr marT="34277" marB="34277"/>
                </a:tc>
                <a:tc>
                  <a:txBody>
                    <a:bodyPr/>
                    <a:lstStyle/>
                    <a:p>
                      <a:r>
                        <a:rPr lang="en-US" sz="1500" dirty="0"/>
                        <a:t>June 2024</a:t>
                      </a:r>
                    </a:p>
                    <a:p>
                      <a:endParaRPr lang="en-US" sz="1500" dirty="0"/>
                    </a:p>
                    <a:p>
                      <a:r>
                        <a:rPr lang="en-US" sz="1500" dirty="0"/>
                        <a:t>July 2024</a:t>
                      </a:r>
                      <a:endParaRPr lang="en-IN" sz="1500" dirty="0"/>
                    </a:p>
                  </a:txBody>
                  <a:tcPr marT="34277" marB="34277"/>
                </a:tc>
                <a:extLst>
                  <a:ext uri="{0D108BD9-81ED-4DB2-BD59-A6C34878D82A}">
                    <a16:rowId xmlns:a16="http://schemas.microsoft.com/office/drawing/2014/main" xmlns="" val="3663620506"/>
                  </a:ext>
                </a:extLst>
              </a:tr>
            </a:tbl>
          </a:graphicData>
        </a:graphic>
      </p:graphicFrame>
      <p:sp>
        <p:nvSpPr>
          <p:cNvPr id="2" name="Title 1">
            <a:extLst>
              <a:ext uri="{FF2B5EF4-FFF2-40B4-BE49-F238E27FC236}">
                <a16:creationId xmlns:a16="http://schemas.microsoft.com/office/drawing/2014/main" xmlns="" id="{98D56B61-AA54-1E88-9C37-B860A2DB6D32}"/>
              </a:ext>
            </a:extLst>
          </p:cNvPr>
          <p:cNvSpPr txBox="1">
            <a:spLocks noChangeArrowheads="1"/>
          </p:cNvSpPr>
          <p:nvPr/>
        </p:nvSpPr>
        <p:spPr bwMode="auto">
          <a:xfrm>
            <a:off x="198437" y="4857690"/>
            <a:ext cx="8806912" cy="23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anose="020B0503020102020204" pitchFamily="34" charset="0"/>
              </a:defRPr>
            </a:lvl2pPr>
            <a:lvl3pPr algn="l" rtl="0" eaLnBrk="0" fontAlgn="base" hangingPunct="0">
              <a:spcBef>
                <a:spcPct val="0"/>
              </a:spcBef>
              <a:spcAft>
                <a:spcPct val="0"/>
              </a:spcAft>
              <a:defRPr sz="4000">
                <a:solidFill>
                  <a:schemeClr val="tx2"/>
                </a:solidFill>
                <a:latin typeface="Franklin Gothic Book" panose="020B0503020102020204" pitchFamily="34" charset="0"/>
              </a:defRPr>
            </a:lvl3pPr>
            <a:lvl4pPr algn="l" rtl="0" eaLnBrk="0" fontAlgn="base" hangingPunct="0">
              <a:spcBef>
                <a:spcPct val="0"/>
              </a:spcBef>
              <a:spcAft>
                <a:spcPct val="0"/>
              </a:spcAft>
              <a:defRPr sz="4000">
                <a:solidFill>
                  <a:schemeClr val="tx2"/>
                </a:solidFill>
                <a:latin typeface="Franklin Gothic Book" panose="020B0503020102020204" pitchFamily="34" charset="0"/>
              </a:defRPr>
            </a:lvl4pPr>
            <a:lvl5pPr algn="l" rtl="0" eaLnBrk="0" fontAlgn="base" hangingPunct="0">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altLang="en-US" sz="2000" b="0" i="0" u="none" strike="noStrike" kern="1200" cap="none" spc="0" normalizeH="0" baseline="0" noProof="0" dirty="0">
              <a:ln>
                <a:noFill/>
              </a:ln>
              <a:solidFill>
                <a:srgbClr val="06025E"/>
              </a:solidFill>
              <a:effectLst/>
              <a:uLnTx/>
              <a:uFillTx/>
              <a:latin typeface="Franklin Gothic Book"/>
              <a:ea typeface="+mj-ea"/>
              <a:cs typeface="+mj-cs"/>
            </a:endParaRPr>
          </a:p>
        </p:txBody>
      </p:sp>
      <p:pic>
        <p:nvPicPr>
          <p:cNvPr id="6" name="Picture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113" y="133350"/>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4585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Box 1"/>
          <p:cNvSpPr txBox="1">
            <a:spLocks noChangeArrowheads="1"/>
          </p:cNvSpPr>
          <p:nvPr/>
        </p:nvSpPr>
        <p:spPr bwMode="auto">
          <a:xfrm>
            <a:off x="7430498" y="4379011"/>
            <a:ext cx="16351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defTabSz="685800">
              <a:defRPr>
                <a:solidFill>
                  <a:schemeClr val="tx1"/>
                </a:solidFill>
                <a:latin typeface="Arial" pitchFamily="34" charset="0"/>
              </a:defRPr>
            </a:lvl1pPr>
            <a:lvl2pPr marL="742950" indent="-285750" defTabSz="685800">
              <a:defRPr>
                <a:solidFill>
                  <a:schemeClr val="tx1"/>
                </a:solidFill>
                <a:latin typeface="Arial" pitchFamily="34" charset="0"/>
              </a:defRPr>
            </a:lvl2pPr>
            <a:lvl3pPr marL="1143000" indent="-228600" defTabSz="685800">
              <a:defRPr>
                <a:solidFill>
                  <a:schemeClr val="tx1"/>
                </a:solidFill>
                <a:latin typeface="Arial" pitchFamily="34" charset="0"/>
              </a:defRPr>
            </a:lvl3pPr>
            <a:lvl4pPr marL="1600200" indent="-228600" defTabSz="685800">
              <a:defRPr>
                <a:solidFill>
                  <a:schemeClr val="tx1"/>
                </a:solidFill>
                <a:latin typeface="Arial" pitchFamily="34" charset="0"/>
              </a:defRPr>
            </a:lvl4pPr>
            <a:lvl5pPr marL="2057400" indent="-228600" defTabSz="685800">
              <a:defRPr>
                <a:solidFill>
                  <a:schemeClr val="tx1"/>
                </a:solidFill>
                <a:latin typeface="Arial" pitchFamily="34" charset="0"/>
              </a:defRPr>
            </a:lvl5pPr>
            <a:lvl6pPr marL="2514600" indent="-228600" defTabSz="685800" eaLnBrk="0" fontAlgn="base" hangingPunct="0">
              <a:spcBef>
                <a:spcPct val="0"/>
              </a:spcBef>
              <a:spcAft>
                <a:spcPct val="0"/>
              </a:spcAft>
              <a:defRPr>
                <a:solidFill>
                  <a:schemeClr val="tx1"/>
                </a:solidFill>
                <a:latin typeface="Arial" pitchFamily="34" charset="0"/>
              </a:defRPr>
            </a:lvl6pPr>
            <a:lvl7pPr marL="2971800" indent="-228600" defTabSz="685800" eaLnBrk="0" fontAlgn="base" hangingPunct="0">
              <a:spcBef>
                <a:spcPct val="0"/>
              </a:spcBef>
              <a:spcAft>
                <a:spcPct val="0"/>
              </a:spcAft>
              <a:defRPr>
                <a:solidFill>
                  <a:schemeClr val="tx1"/>
                </a:solidFill>
                <a:latin typeface="Arial" pitchFamily="34" charset="0"/>
              </a:defRPr>
            </a:lvl7pPr>
            <a:lvl8pPr marL="3429000" indent="-228600" defTabSz="685800" eaLnBrk="0" fontAlgn="base" hangingPunct="0">
              <a:spcBef>
                <a:spcPct val="0"/>
              </a:spcBef>
              <a:spcAft>
                <a:spcPct val="0"/>
              </a:spcAft>
              <a:defRPr>
                <a:solidFill>
                  <a:schemeClr val="tx1"/>
                </a:solidFill>
                <a:latin typeface="Arial" pitchFamily="34" charset="0"/>
              </a:defRPr>
            </a:lvl8pPr>
            <a:lvl9pPr marL="3886200" indent="-228600" defTabSz="685800" eaLnBrk="0" fontAlgn="base" hangingPunct="0">
              <a:spcBef>
                <a:spcPct val="0"/>
              </a:spcBef>
              <a:spcAft>
                <a:spcPct val="0"/>
              </a:spcAft>
              <a:defRPr>
                <a:solidFill>
                  <a:schemeClr val="tx1"/>
                </a:solidFill>
                <a:latin typeface="Arial" pitchFamily="34" charset="0"/>
              </a:defRPr>
            </a:lvl9pPr>
          </a:lstStyle>
          <a:p>
            <a:pPr eaLnBrk="1" hangingPunct="1"/>
            <a:r>
              <a:rPr lang="en-US" sz="1500" b="1" dirty="0">
                <a:solidFill>
                  <a:srgbClr val="000000"/>
                </a:solidFill>
                <a:latin typeface="Calibri" pitchFamily="34" charset="0"/>
              </a:rPr>
              <a:t>https://nccs.gov.in</a:t>
            </a:r>
            <a:endParaRPr lang="en-IN" sz="1500" b="1" dirty="0">
              <a:solidFill>
                <a:srgbClr val="000000"/>
              </a:solidFill>
              <a:latin typeface="Calibri" pitchFamily="34" charset="0"/>
            </a:endParaRPr>
          </a:p>
        </p:txBody>
      </p:sp>
      <p:pic>
        <p:nvPicPr>
          <p:cNvPr id="4506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6034" y="849811"/>
            <a:ext cx="3971300" cy="3134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113" y="133350"/>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752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5571"/>
            <a:ext cx="7886700" cy="994172"/>
          </a:xfrm>
          <a:noFill/>
        </p:spPr>
        <p:txBody>
          <a:bodyPr>
            <a:normAutofit/>
          </a:bodyPr>
          <a:lstStyle/>
          <a:p>
            <a:r>
              <a:rPr lang="en-IN" sz="2700" b="1" dirty="0">
                <a:solidFill>
                  <a:schemeClr val="accent6"/>
                </a:solidFill>
                <a:latin typeface="Arial" pitchFamily="34" charset="0"/>
                <a:cs typeface="Arial" pitchFamily="34" charset="0"/>
              </a:rPr>
              <a:t>End to End Security </a:t>
            </a:r>
            <a:endParaRPr lang="en-US" sz="2700" b="1" dirty="0">
              <a:solidFill>
                <a:schemeClr val="accent6"/>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5884203"/>
              </p:ext>
            </p:extLst>
          </p:nvPr>
        </p:nvGraphicFramePr>
        <p:xfrm>
          <a:off x="914845" y="1768851"/>
          <a:ext cx="3610434"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p:nvPr/>
        </p:nvGrpSpPr>
        <p:grpSpPr>
          <a:xfrm rot="20170742">
            <a:off x="4820208" y="1990786"/>
            <a:ext cx="3356918" cy="2936363"/>
            <a:chOff x="6289968" y="1257906"/>
            <a:chExt cx="4475891" cy="3915151"/>
          </a:xfrm>
        </p:grpSpPr>
        <p:sp>
          <p:nvSpPr>
            <p:cNvPr id="3" name="Flowchart: Multidocument 2"/>
            <p:cNvSpPr/>
            <p:nvPr/>
          </p:nvSpPr>
          <p:spPr>
            <a:xfrm rot="1436188">
              <a:off x="7178030" y="1257906"/>
              <a:ext cx="3587829" cy="1612947"/>
            </a:xfrm>
            <a:prstGeom prst="flowChartMultidocument">
              <a:avLst/>
            </a:prstGeom>
          </p:spPr>
          <p:style>
            <a:lnRef idx="3">
              <a:schemeClr val="lt1"/>
            </a:lnRef>
            <a:fillRef idx="1">
              <a:schemeClr val="accent3"/>
            </a:fillRef>
            <a:effectRef idx="1">
              <a:schemeClr val="accent3"/>
            </a:effectRef>
            <a:fontRef idx="minor">
              <a:schemeClr val="lt1"/>
            </a:fontRef>
          </p:style>
          <p:txBody>
            <a:bodyPr rtlCol="0" anchor="t"/>
            <a:lstStyle/>
            <a:p>
              <a:pPr algn="ctr"/>
              <a:r>
                <a:rPr lang="en-IN" b="1" dirty="0">
                  <a:latin typeface="Book Antiqua" panose="02040602050305030304" pitchFamily="18" charset="0"/>
                </a:rPr>
                <a:t>End User Plane</a:t>
              </a:r>
              <a:endParaRPr lang="en-US" b="1" dirty="0">
                <a:latin typeface="Book Antiqua" panose="02040602050305030304" pitchFamily="18" charset="0"/>
              </a:endParaRPr>
            </a:p>
          </p:txBody>
        </p:sp>
        <p:grpSp>
          <p:nvGrpSpPr>
            <p:cNvPr id="5" name="Group 4"/>
            <p:cNvGrpSpPr/>
            <p:nvPr/>
          </p:nvGrpSpPr>
          <p:grpSpPr>
            <a:xfrm>
              <a:off x="6289968" y="2189378"/>
              <a:ext cx="4035210" cy="2983679"/>
              <a:chOff x="6289968" y="2189378"/>
              <a:chExt cx="4035210" cy="2983679"/>
            </a:xfrm>
          </p:grpSpPr>
          <p:sp>
            <p:nvSpPr>
              <p:cNvPr id="7" name="Flowchart: Multidocument 6"/>
              <p:cNvSpPr/>
              <p:nvPr/>
            </p:nvSpPr>
            <p:spPr>
              <a:xfrm rot="1408738">
                <a:off x="6736850" y="2189378"/>
                <a:ext cx="3588328" cy="1692000"/>
              </a:xfrm>
              <a:prstGeom prst="flowChartMultidocument">
                <a:avLst/>
              </a:prstGeom>
              <a:solidFill>
                <a:schemeClr val="accent2">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t"/>
              <a:lstStyle/>
              <a:p>
                <a:pPr algn="ctr"/>
                <a:r>
                  <a:rPr lang="en-IN" b="1" dirty="0">
                    <a:latin typeface="Book Antiqua" panose="02040602050305030304" pitchFamily="18" charset="0"/>
                  </a:rPr>
                  <a:t>Control Plane</a:t>
                </a:r>
                <a:endParaRPr lang="en-US" b="1" dirty="0">
                  <a:latin typeface="Book Antiqua" panose="02040602050305030304" pitchFamily="18" charset="0"/>
                </a:endParaRPr>
              </a:p>
            </p:txBody>
          </p:sp>
          <p:sp>
            <p:nvSpPr>
              <p:cNvPr id="8" name="Flowchart: Multidocument 7"/>
              <p:cNvSpPr/>
              <p:nvPr/>
            </p:nvSpPr>
            <p:spPr>
              <a:xfrm rot="1410497">
                <a:off x="6289968" y="2970184"/>
                <a:ext cx="3588328" cy="2202873"/>
              </a:xfrm>
              <a:prstGeom prst="flowChartMultidocument">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IN" b="1" dirty="0">
                    <a:latin typeface="Book Antiqua" panose="02040602050305030304" pitchFamily="18" charset="0"/>
                  </a:rPr>
                  <a:t>Management</a:t>
                </a:r>
                <a:r>
                  <a:rPr lang="en-IN" sz="1013" dirty="0">
                    <a:latin typeface="Book Antiqua" panose="02040602050305030304" pitchFamily="18" charset="0"/>
                  </a:rPr>
                  <a:t> </a:t>
                </a:r>
                <a:r>
                  <a:rPr lang="en-IN" b="1" dirty="0">
                    <a:latin typeface="Book Antiqua" panose="02040602050305030304" pitchFamily="18" charset="0"/>
                  </a:rPr>
                  <a:t>Plane</a:t>
                </a:r>
                <a:endParaRPr lang="en-US" sz="1013" b="1" dirty="0">
                  <a:latin typeface="Book Antiqua" panose="02040602050305030304" pitchFamily="18" charset="0"/>
                </a:endParaRPr>
              </a:p>
            </p:txBody>
          </p:sp>
        </p:grpSp>
      </p:gr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49636" y="130102"/>
            <a:ext cx="959976" cy="1185109"/>
          </a:xfrm>
          <a:prstGeom prst="rect">
            <a:avLst/>
          </a:prstGeom>
        </p:spPr>
      </p:pic>
      <p:sp>
        <p:nvSpPr>
          <p:cNvPr id="11" name="Rectangle 10"/>
          <p:cNvSpPr/>
          <p:nvPr/>
        </p:nvSpPr>
        <p:spPr>
          <a:xfrm>
            <a:off x="714376" y="1034026"/>
            <a:ext cx="7075850" cy="784830"/>
          </a:xfrm>
          <a:prstGeom prst="rect">
            <a:avLst/>
          </a:prstGeom>
        </p:spPr>
        <p:txBody>
          <a:bodyPr wrap="square">
            <a:spAutoFit/>
          </a:bodyPr>
          <a:lstStyle/>
          <a:p>
            <a:pPr marL="214308" indent="-214308" algn="just">
              <a:buFont typeface="Wingdings" panose="05000000000000000000" pitchFamily="2" charset="2"/>
              <a:buChar char="v"/>
            </a:pPr>
            <a:r>
              <a:rPr lang="en-US" altLang="en-US" sz="1500" b="1" dirty="0">
                <a:latin typeface="Arial" pitchFamily="34" charset="0"/>
                <a:cs typeface="Arial" pitchFamily="34" charset="0"/>
              </a:rPr>
              <a:t>End to end security solution for Telecom Networks can be addressed with layered approach. Further security planes can address specific security challenges </a:t>
            </a:r>
            <a:endParaRPr lang="en-US" sz="1500" b="1" dirty="0">
              <a:latin typeface="Arial" pitchFamily="34" charset="0"/>
              <a:cs typeface="Arial" pitchFamily="34" charset="0"/>
            </a:endParaRPr>
          </a:p>
        </p:txBody>
      </p:sp>
    </p:spTree>
    <p:extLst>
      <p:ext uri="{BB962C8B-B14F-4D97-AF65-F5344CB8AC3E}">
        <p14:creationId xmlns:p14="http://schemas.microsoft.com/office/powerpoint/2010/main" val="31428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266" y="136690"/>
            <a:ext cx="8694713" cy="840819"/>
          </a:xfrm>
          <a:noFill/>
        </p:spPr>
        <p:txBody>
          <a:bodyPr>
            <a:normAutofit/>
          </a:bodyPr>
          <a:lstStyle/>
          <a:p>
            <a:r>
              <a:rPr lang="en-IN" sz="2700" b="1" dirty="0">
                <a:solidFill>
                  <a:schemeClr val="accent6"/>
                </a:solidFill>
                <a:latin typeface="Book Antiqua" panose="02040602050305030304" pitchFamily="18" charset="0"/>
              </a:rPr>
              <a:t>    </a:t>
            </a:r>
            <a:r>
              <a:rPr lang="en-IN" sz="2700" b="1" dirty="0">
                <a:solidFill>
                  <a:schemeClr val="accent6"/>
                </a:solidFill>
                <a:latin typeface="Arial" pitchFamily="34" charset="0"/>
                <a:cs typeface="Arial" pitchFamily="34" charset="0"/>
              </a:rPr>
              <a:t>Evolution of security</a:t>
            </a:r>
            <a:endParaRPr lang="en-US" sz="2700" b="1" dirty="0">
              <a:solidFill>
                <a:schemeClr val="accent6"/>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3020005"/>
              </p:ext>
            </p:extLst>
          </p:nvPr>
        </p:nvGraphicFramePr>
        <p:xfrm>
          <a:off x="2473060" y="977508"/>
          <a:ext cx="4029075" cy="4165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56746" y="136690"/>
            <a:ext cx="946973" cy="1127203"/>
          </a:xfrm>
          <a:prstGeom prst="rect">
            <a:avLst/>
          </a:prstGeom>
        </p:spPr>
      </p:pic>
    </p:spTree>
    <p:extLst>
      <p:ext uri="{BB962C8B-B14F-4D97-AF65-F5344CB8AC3E}">
        <p14:creationId xmlns:p14="http://schemas.microsoft.com/office/powerpoint/2010/main" val="412248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82" y="410032"/>
            <a:ext cx="7886700" cy="994172"/>
          </a:xfrm>
        </p:spPr>
        <p:txBody>
          <a:bodyPr>
            <a:normAutofit/>
          </a:bodyPr>
          <a:lstStyle/>
          <a:p>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65818262"/>
              </p:ext>
            </p:extLst>
          </p:nvPr>
        </p:nvGraphicFramePr>
        <p:xfrm>
          <a:off x="120081" y="397066"/>
          <a:ext cx="8086725" cy="4489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4070" y="12512"/>
            <a:ext cx="919930" cy="1135672"/>
          </a:xfrm>
          <a:prstGeom prst="rect">
            <a:avLst/>
          </a:prstGeom>
        </p:spPr>
      </p:pic>
    </p:spTree>
    <p:extLst>
      <p:ext uri="{BB962C8B-B14F-4D97-AF65-F5344CB8AC3E}">
        <p14:creationId xmlns:p14="http://schemas.microsoft.com/office/powerpoint/2010/main" val="276792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alpha val="71000"/>
              </a:schemeClr>
            </a:gs>
            <a:gs pos="92000">
              <a:schemeClr val="bg1"/>
            </a:gs>
            <a:gs pos="7000">
              <a:schemeClr val="bg1"/>
            </a:gs>
            <a:gs pos="0">
              <a:schemeClr val="accent2">
                <a:alpha val="8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9287" y="136684"/>
            <a:ext cx="7886700" cy="994172"/>
          </a:xfrm>
        </p:spPr>
        <p:txBody>
          <a:bodyPr>
            <a:normAutofit/>
          </a:bodyPr>
          <a:lstStyle/>
          <a:p>
            <a:r>
              <a:rPr lang="en-IN" sz="2700" b="1" dirty="0">
                <a:solidFill>
                  <a:schemeClr val="accent6"/>
                </a:solidFill>
                <a:latin typeface="Arial" pitchFamily="34" charset="0"/>
                <a:cs typeface="Arial" pitchFamily="34" charset="0"/>
              </a:rPr>
              <a:t>Importance of Telecom Network Security</a:t>
            </a:r>
            <a:endParaRPr lang="en-US" sz="2700" b="1" dirty="0">
              <a:solidFill>
                <a:schemeClr val="accent6"/>
              </a:solidFill>
              <a:latin typeface="Arial" pitchFamily="34" charset="0"/>
              <a:cs typeface="Arial" pitchFamily="34" charset="0"/>
            </a:endParaRPr>
          </a:p>
        </p:txBody>
      </p:sp>
      <p:sp>
        <p:nvSpPr>
          <p:cNvPr id="8" name="Content Placeholder 7"/>
          <p:cNvSpPr>
            <a:spLocks noGrp="1"/>
          </p:cNvSpPr>
          <p:nvPr>
            <p:ph idx="1"/>
          </p:nvPr>
        </p:nvSpPr>
        <p:spPr>
          <a:xfrm>
            <a:off x="538972" y="939998"/>
            <a:ext cx="7886700" cy="3263504"/>
          </a:xfrm>
        </p:spPr>
        <p:txBody>
          <a:bodyPr>
            <a:noAutofit/>
          </a:bodyPr>
          <a:lstStyle/>
          <a:p>
            <a:pPr algn="just">
              <a:buFont typeface="Wingdings" panose="05000000000000000000" pitchFamily="2" charset="2"/>
              <a:buChar char="v"/>
            </a:pPr>
            <a:r>
              <a:rPr lang="en-US" altLang="en-US" sz="1500" b="1" dirty="0">
                <a:latin typeface="Arial" panose="020B0604020202020204" pitchFamily="34" charset="0"/>
                <a:ea typeface="Cambria" panose="02040503050406030204" pitchFamily="18" charset="0"/>
                <a:cs typeface="Arial" panose="020B0604020202020204" pitchFamily="34" charset="0"/>
              </a:rPr>
              <a:t>Cybersecurity is a concern for Telecom Networks as well</a:t>
            </a:r>
          </a:p>
          <a:p>
            <a:pPr algn="just">
              <a:buFont typeface="Wingdings" panose="05000000000000000000" pitchFamily="2" charset="2"/>
              <a:buChar char="v"/>
            </a:pPr>
            <a:r>
              <a:rPr lang="en-US" altLang="en-US" sz="1500" b="1" dirty="0">
                <a:latin typeface="Arial" panose="020B0604020202020204" pitchFamily="34" charset="0"/>
                <a:ea typeface="Cambria" panose="02040503050406030204" pitchFamily="18" charset="0"/>
                <a:cs typeface="Arial" panose="020B0604020202020204" pitchFamily="34" charset="0"/>
              </a:rPr>
              <a:t>Applications are run on top of the layered Networks </a:t>
            </a:r>
          </a:p>
          <a:p>
            <a:pPr algn="just">
              <a:buFont typeface="Wingdings" panose="05000000000000000000" pitchFamily="2" charset="2"/>
              <a:buChar char="v"/>
            </a:pPr>
            <a:r>
              <a:rPr lang="en-US" altLang="en-US" sz="1500" b="1" dirty="0">
                <a:latin typeface="Arial" panose="020B0604020202020204" pitchFamily="34" charset="0"/>
                <a:ea typeface="Cambria" panose="02040503050406030204" pitchFamily="18" charset="0"/>
                <a:cs typeface="Arial" panose="020B0604020202020204" pitchFamily="34" charset="0"/>
              </a:rPr>
              <a:t>Present day communication networks need resilient approach as the scope, variety and complexity of current cybersecurity threats are increasing exponentially</a:t>
            </a:r>
          </a:p>
          <a:p>
            <a:pPr algn="just">
              <a:buFont typeface="Wingdings" panose="05000000000000000000" pitchFamily="2" charset="2"/>
              <a:buChar char="v"/>
              <a:defRPr/>
            </a:pPr>
            <a:r>
              <a:rPr lang="en-US" altLang="en-US" sz="1500" b="1" dirty="0">
                <a:latin typeface="Arial" panose="020B0604020202020204" pitchFamily="34" charset="0"/>
                <a:ea typeface="Cambria" panose="02040503050406030204" pitchFamily="18" charset="0"/>
                <a:cs typeface="Arial" panose="020B0604020202020204" pitchFamily="34" charset="0"/>
              </a:rPr>
              <a:t>Telecom Service Providers need comprehensive plans to address security concerns</a:t>
            </a:r>
          </a:p>
          <a:p>
            <a:pPr algn="just">
              <a:buFont typeface="Wingdings" panose="05000000000000000000" pitchFamily="2" charset="2"/>
              <a:buChar char="v"/>
              <a:defRPr/>
            </a:pPr>
            <a:r>
              <a:rPr lang="en-US" altLang="en-US" sz="1500" b="1" dirty="0">
                <a:latin typeface="Arial" panose="020B0604020202020204" pitchFamily="34" charset="0"/>
                <a:ea typeface="Cambria" panose="02040503050406030204" pitchFamily="18" charset="0"/>
                <a:cs typeface="Arial" panose="020B0604020202020204" pitchFamily="34" charset="0"/>
              </a:rPr>
              <a:t>The computing power is moving from Core to Edge making it much more complex to address the security concerns. </a:t>
            </a:r>
          </a:p>
          <a:p>
            <a:pPr algn="just">
              <a:buFont typeface="Wingdings" panose="05000000000000000000" pitchFamily="2" charset="2"/>
              <a:buChar char="v"/>
              <a:defRPr/>
            </a:pPr>
            <a:r>
              <a:rPr lang="en-US" altLang="en-US" sz="1500" b="1" dirty="0">
                <a:latin typeface="Arial" panose="020B0604020202020204" pitchFamily="34" charset="0"/>
                <a:ea typeface="Cambria" panose="02040503050406030204" pitchFamily="18" charset="0"/>
                <a:cs typeface="Arial" panose="020B0604020202020204" pitchFamily="34" charset="0"/>
              </a:rPr>
              <a:t>The emerging technologies like 5G, 6G, Open RAN etc.,  are generic in nature with open architecture with Commercially Off The Shelf (COTS) devices. </a:t>
            </a:r>
          </a:p>
          <a:p>
            <a:pPr algn="just">
              <a:buFont typeface="Wingdings" panose="05000000000000000000" pitchFamily="2" charset="2"/>
              <a:buChar char="v"/>
              <a:defRPr/>
            </a:pPr>
            <a:r>
              <a:rPr lang="en-US" altLang="en-US" sz="1500" b="1" dirty="0">
                <a:latin typeface="Arial" panose="020B0604020202020204" pitchFamily="34" charset="0"/>
                <a:ea typeface="Cambria" panose="02040503050406030204" pitchFamily="18" charset="0"/>
                <a:cs typeface="Arial" panose="020B0604020202020204" pitchFamily="34" charset="0"/>
              </a:rPr>
              <a:t>The Networks are being deployed in Virtual/ Cloud Environment.  </a:t>
            </a:r>
          </a:p>
          <a:p>
            <a:pPr algn="just">
              <a:buFont typeface="Wingdings" panose="05000000000000000000" pitchFamily="2" charset="2"/>
              <a:buChar char="v"/>
              <a:defRPr/>
            </a:pPr>
            <a:r>
              <a:rPr lang="en-US" altLang="en-US" sz="1500" b="1" dirty="0">
                <a:latin typeface="Arial" panose="020B0604020202020204" pitchFamily="34" charset="0"/>
                <a:cs typeface="Arial" panose="020B0604020202020204" pitchFamily="34" charset="0"/>
              </a:rPr>
              <a:t>5G is the first generation massive Machine Type Communication (</a:t>
            </a:r>
            <a:r>
              <a:rPr lang="en-US" altLang="en-US" sz="1500" b="1" dirty="0" err="1">
                <a:latin typeface="Arial" panose="020B0604020202020204" pitchFamily="34" charset="0"/>
                <a:cs typeface="Arial" panose="020B0604020202020204" pitchFamily="34" charset="0"/>
              </a:rPr>
              <a:t>mMTC</a:t>
            </a:r>
            <a:r>
              <a:rPr lang="en-US" altLang="en-US" sz="1500" b="1" dirty="0">
                <a:latin typeface="Arial" panose="020B0604020202020204" pitchFamily="34" charset="0"/>
                <a:cs typeface="Arial" panose="020B0604020202020204" pitchFamily="34" charset="0"/>
              </a:rPr>
              <a:t>) technology (</a:t>
            </a:r>
            <a:r>
              <a:rPr lang="en-US" altLang="en-US" sz="1500" b="1" dirty="0" err="1">
                <a:latin typeface="Arial" panose="020B0604020202020204" pitchFamily="34" charset="0"/>
                <a:cs typeface="Arial" panose="020B0604020202020204" pitchFamily="34" charset="0"/>
              </a:rPr>
              <a:t>IoTs</a:t>
            </a:r>
            <a:r>
              <a:rPr lang="en-US" altLang="en-US" sz="1500" b="1" dirty="0">
                <a:latin typeface="Arial" panose="020B0604020202020204" pitchFamily="34" charset="0"/>
                <a:cs typeface="Arial" panose="020B0604020202020204" pitchFamily="34" charset="0"/>
              </a:rPr>
              <a:t>, Drones, Smart City Gadgets etc.)</a:t>
            </a:r>
          </a:p>
          <a:p>
            <a:pPr algn="just">
              <a:buFont typeface="Wingdings" panose="05000000000000000000" pitchFamily="2" charset="2"/>
              <a:buChar char="v"/>
              <a:defRPr/>
            </a:pPr>
            <a:r>
              <a:rPr lang="en-US" altLang="en-US" sz="1500" b="1" dirty="0">
                <a:latin typeface="Arial" panose="020B0604020202020204" pitchFamily="34" charset="0"/>
                <a:cs typeface="Arial" panose="020B0604020202020204" pitchFamily="34" charset="0"/>
              </a:rPr>
              <a:t>Use cases like Health sector, Power, Agriculture, Industry 4.0, Smart City etc., will heavily depend on 5G and beyond technologies</a:t>
            </a:r>
          </a:p>
          <a:p>
            <a:pPr algn="just">
              <a:buFont typeface="Wingdings" panose="05000000000000000000" pitchFamily="2" charset="2"/>
              <a:buChar char="v"/>
            </a:pPr>
            <a:endParaRPr lang="en-US" altLang="en-US" sz="1500" dirty="0">
              <a:latin typeface="Arial" panose="020B0604020202020204" pitchFamily="34" charset="0"/>
              <a:ea typeface="Cambria" panose="02040503050406030204" pitchFamily="18" charset="0"/>
              <a:cs typeface="Arial" panose="020B0604020202020204" pitchFamily="34" charset="0"/>
            </a:endParaRPr>
          </a:p>
          <a:p>
            <a:pPr algn="just">
              <a:buFont typeface="Wingdings" panose="05000000000000000000" pitchFamily="2" charset="2"/>
              <a:buChar char="v"/>
            </a:pPr>
            <a:endParaRPr lang="en-US" sz="15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3431" y="136684"/>
            <a:ext cx="904482" cy="1116601"/>
          </a:xfrm>
          <a:prstGeom prst="rect">
            <a:avLst/>
          </a:prstGeom>
        </p:spPr>
      </p:pic>
    </p:spTree>
    <p:extLst>
      <p:ext uri="{BB962C8B-B14F-4D97-AF65-F5344CB8AC3E}">
        <p14:creationId xmlns:p14="http://schemas.microsoft.com/office/powerpoint/2010/main" val="1641896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96625">
                <a:schemeClr val="accent6"/>
              </a:gs>
              <a:gs pos="92000">
                <a:schemeClr val="bg1"/>
              </a:gs>
              <a:gs pos="7000">
                <a:schemeClr val="bg1"/>
              </a:gs>
              <a:gs pos="0">
                <a:schemeClr val="accent2"/>
              </a:gs>
            </a:gsLst>
            <a:lin ang="5400000" scaled="0"/>
          </a:gradFill>
        </p:spPr>
        <p:txBody>
          <a:bodyPr>
            <a:normAutofit/>
          </a:bodyPr>
          <a:lstStyle/>
          <a:p>
            <a:r>
              <a:rPr lang="en-US" altLang="en-US" sz="2700" b="1" dirty="0">
                <a:solidFill>
                  <a:schemeClr val="accent6"/>
                </a:solidFill>
                <a:latin typeface="Arial" pitchFamily="34" charset="0"/>
                <a:ea typeface="Cambria" panose="02040503050406030204" pitchFamily="18" charset="0"/>
                <a:cs typeface="Arial" pitchFamily="34" charset="0"/>
              </a:rPr>
              <a:t>Security Framework for Telecom</a:t>
            </a:r>
            <a:endParaRPr lang="en-US" sz="2700" dirty="0">
              <a:solidFill>
                <a:schemeClr val="accent6"/>
              </a:solidFill>
              <a:latin typeface="Arial" pitchFamily="34" charset="0"/>
              <a:cs typeface="Arial" pitchFamily="34" charset="0"/>
            </a:endParaRPr>
          </a:p>
        </p:txBody>
      </p:sp>
      <p:sp>
        <p:nvSpPr>
          <p:cNvPr id="3" name="Content Placeholder 2"/>
          <p:cNvSpPr>
            <a:spLocks noGrp="1"/>
          </p:cNvSpPr>
          <p:nvPr>
            <p:ph idx="1"/>
          </p:nvPr>
        </p:nvSpPr>
        <p:spPr/>
        <p:txBody>
          <a:bodyPr/>
          <a:lstStyle/>
          <a:p>
            <a:pPr algn="just">
              <a:defRPr/>
            </a:pPr>
            <a:endParaRPr lang="en-US" altLang="en-US" sz="1500" dirty="0">
              <a:ea typeface="Cambria" pitchFamily="18" charset="0"/>
              <a:cs typeface="Arial" charset="0"/>
            </a:endParaRPr>
          </a:p>
          <a:p>
            <a:pPr algn="just">
              <a:defRPr/>
            </a:pPr>
            <a:r>
              <a:rPr lang="en-US" altLang="en-US" sz="1500" b="1" dirty="0">
                <a:latin typeface="Arial" pitchFamily="34" charset="0"/>
                <a:ea typeface="Cambria" pitchFamily="18" charset="0"/>
                <a:cs typeface="Arial" pitchFamily="34" charset="0"/>
              </a:rPr>
              <a:t>NDCP-2018 proposes to address the security concerns of the country through development of security standards for Telecom Equipment and Devices and permit the deployment of only the safe and certified equipment</a:t>
            </a:r>
          </a:p>
          <a:p>
            <a:pPr marL="0" indent="0" algn="just">
              <a:buNone/>
              <a:defRPr/>
            </a:pPr>
            <a:endParaRPr lang="en-US" altLang="en-US" sz="1500" b="1" dirty="0">
              <a:latin typeface="Arial" pitchFamily="34" charset="0"/>
              <a:ea typeface="Cambria" pitchFamily="18" charset="0"/>
              <a:cs typeface="Arial" pitchFamily="34" charset="0"/>
            </a:endParaRPr>
          </a:p>
          <a:p>
            <a:pPr algn="just">
              <a:defRPr/>
            </a:pPr>
            <a:r>
              <a:rPr lang="en-US" altLang="en-US" sz="1500" b="1" dirty="0">
                <a:latin typeface="Arial" pitchFamily="34" charset="0"/>
                <a:ea typeface="Cambria" pitchFamily="18" charset="0"/>
                <a:cs typeface="Arial" pitchFamily="34" charset="0"/>
              </a:rPr>
              <a:t>To realize this objective, NCCS &amp; TEC have been mandated to develop standards, testing and certification eco system in the country</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0231" y="323344"/>
            <a:ext cx="725125" cy="878057"/>
          </a:xfrm>
          <a:prstGeom prst="rect">
            <a:avLst/>
          </a:prstGeom>
        </p:spPr>
      </p:pic>
    </p:spTree>
    <p:extLst>
      <p:ext uri="{BB962C8B-B14F-4D97-AF65-F5344CB8AC3E}">
        <p14:creationId xmlns:p14="http://schemas.microsoft.com/office/powerpoint/2010/main" val="1803532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32" descr="Diagram&#10;&#10;Description automatically generated">
            <a:extLst>
              <a:ext uri="{FF2B5EF4-FFF2-40B4-BE49-F238E27FC236}">
                <a16:creationId xmlns:a16="http://schemas.microsoft.com/office/drawing/2014/main" xmlns="" id="{35585A08-E282-4246-7A29-D506AD2DA2E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1375" y="41994"/>
            <a:ext cx="7761249" cy="5101506"/>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9012" y="122759"/>
            <a:ext cx="919930" cy="1135672"/>
          </a:xfrm>
          <a:prstGeom prst="rect">
            <a:avLst/>
          </a:prstGeom>
        </p:spPr>
      </p:pic>
    </p:spTree>
    <p:extLst>
      <p:ext uri="{BB962C8B-B14F-4D97-AF65-F5344CB8AC3E}">
        <p14:creationId xmlns:p14="http://schemas.microsoft.com/office/powerpoint/2010/main" val="24521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4958</TotalTime>
  <Words>2570</Words>
  <Application>Microsoft Office PowerPoint</Application>
  <PresentationFormat>On-screen Show (16:9)</PresentationFormat>
  <Paragraphs>453</Paragraphs>
  <Slides>38</Slides>
  <Notes>15</Notes>
  <HiddenSlides>1</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Contents</vt:lpstr>
      <vt:lpstr>                 Overview - Cybersecurity</vt:lpstr>
      <vt:lpstr>End to End Security </vt:lpstr>
      <vt:lpstr>    Evolution of security</vt:lpstr>
      <vt:lpstr>PowerPoint Presentation</vt:lpstr>
      <vt:lpstr>Importance of Telecom Network Security</vt:lpstr>
      <vt:lpstr>Security Framework for Telecom</vt:lpstr>
      <vt:lpstr>PowerPoint Presentation</vt:lpstr>
      <vt:lpstr>Regulatory Framework</vt:lpstr>
      <vt:lpstr>PowerPoint Presentation</vt:lpstr>
      <vt:lpstr>PowerPoint Presentation</vt:lpstr>
      <vt:lpstr>PowerPoint Presentation</vt:lpstr>
      <vt:lpstr>PowerPoint Presentation</vt:lpstr>
      <vt:lpstr>PowerPoint Presentation</vt:lpstr>
      <vt:lpstr>Communication Security Certification Scheme (ComSeC)</vt:lpstr>
      <vt:lpstr>PowerPoint Presentation</vt:lpstr>
      <vt:lpstr>PowerPoint Presentation</vt:lpstr>
      <vt:lpstr>PowerPoint Presentation</vt:lpstr>
      <vt:lpstr>PowerPoint Presentation</vt:lpstr>
      <vt:lpstr>Security Testing Framework</vt:lpstr>
      <vt:lpstr>PowerPoint Presentation</vt:lpstr>
      <vt:lpstr>Certification process flow</vt:lpstr>
      <vt:lpstr>TSTL Designation Process</vt:lpstr>
      <vt:lpstr>Indian Telecom Security Assurance Requirement (ITSAR)</vt:lpstr>
      <vt:lpstr>PowerPoint Presentation</vt:lpstr>
      <vt:lpstr>PowerPoint Presentation</vt:lpstr>
      <vt:lpstr>PowerPoint Presentation</vt:lpstr>
      <vt:lpstr>PowerPoint Presentation</vt:lpstr>
      <vt:lpstr>ITSAR Preparation - Issues</vt:lpstr>
      <vt:lpstr>ITSAR Clauses</vt:lpstr>
      <vt:lpstr>ITSAR Clauses</vt:lpstr>
      <vt:lpstr>ITSAR Clauses</vt:lpstr>
      <vt:lpstr>ITSAR Clauses</vt:lpstr>
      <vt:lpstr>Telecom Security Testing Laboratories (TSTL) Designation Status</vt:lpstr>
      <vt:lpstr>TSTLs Designated as on date </vt:lpstr>
      <vt:lpstr>TSTLs Designation in progress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Shiva Kalyani</dc:creator>
  <cp:lastModifiedBy>Srikrishna Karuturi</cp:lastModifiedBy>
  <cp:revision>273</cp:revision>
  <dcterms:created xsi:type="dcterms:W3CDTF">2022-11-05T12:45:53Z</dcterms:created>
  <dcterms:modified xsi:type="dcterms:W3CDTF">2024-06-12T10:36:15Z</dcterms:modified>
</cp:coreProperties>
</file>